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9" r:id="rId3"/>
    <p:sldId id="260" r:id="rId4"/>
    <p:sldId id="261"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A13696-CAF6-4BB0-9E4A-E14B80858B76}" type="datetimeFigureOut">
              <a:rPr lang="es-ES" smtClean="0"/>
              <a:t>01/10/2015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F30FC9-5454-4857-86B0-50AE032DD22B}" type="slidenum">
              <a:rPr lang="es-ES" smtClean="0"/>
              <a:t>‹Nº›</a:t>
            </a:fld>
            <a:endParaRPr lang="es-ES"/>
          </a:p>
        </p:txBody>
      </p:sp>
    </p:spTree>
    <p:extLst>
      <p:ext uri="{BB962C8B-B14F-4D97-AF65-F5344CB8AC3E}">
        <p14:creationId xmlns:p14="http://schemas.microsoft.com/office/powerpoint/2010/main" val="257671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40F30FC9-5454-4857-86B0-50AE032DD22B}" type="slidenum">
              <a:rPr lang="es-ES" smtClean="0"/>
              <a:t>1</a:t>
            </a:fld>
            <a:endParaRPr lang="es-ES"/>
          </a:p>
        </p:txBody>
      </p:sp>
    </p:spTree>
    <p:extLst>
      <p:ext uri="{BB962C8B-B14F-4D97-AF65-F5344CB8AC3E}">
        <p14:creationId xmlns:p14="http://schemas.microsoft.com/office/powerpoint/2010/main" val="1254260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40F30FC9-5454-4857-86B0-50AE032DD22B}" type="slidenum">
              <a:rPr lang="es-ES" smtClean="0"/>
              <a:t>2</a:t>
            </a:fld>
            <a:endParaRPr lang="es-ES"/>
          </a:p>
        </p:txBody>
      </p:sp>
    </p:spTree>
    <p:extLst>
      <p:ext uri="{BB962C8B-B14F-4D97-AF65-F5344CB8AC3E}">
        <p14:creationId xmlns:p14="http://schemas.microsoft.com/office/powerpoint/2010/main" val="181123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40F30FC9-5454-4857-86B0-50AE032DD22B}" type="slidenum">
              <a:rPr lang="es-ES" smtClean="0"/>
              <a:t>3</a:t>
            </a:fld>
            <a:endParaRPr lang="es-ES"/>
          </a:p>
        </p:txBody>
      </p:sp>
    </p:spTree>
    <p:extLst>
      <p:ext uri="{BB962C8B-B14F-4D97-AF65-F5344CB8AC3E}">
        <p14:creationId xmlns:p14="http://schemas.microsoft.com/office/powerpoint/2010/main" val="245819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40F30FC9-5454-4857-86B0-50AE032DD22B}" type="slidenum">
              <a:rPr lang="es-ES" smtClean="0"/>
              <a:t>4</a:t>
            </a:fld>
            <a:endParaRPr lang="es-ES"/>
          </a:p>
        </p:txBody>
      </p:sp>
    </p:spTree>
    <p:extLst>
      <p:ext uri="{BB962C8B-B14F-4D97-AF65-F5344CB8AC3E}">
        <p14:creationId xmlns:p14="http://schemas.microsoft.com/office/powerpoint/2010/main" val="1253754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2737567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2638843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1216272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3673437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49811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2203283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3373186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195939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3970692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386009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A63450-346D-4579-85BA-3FDBCCFAAA8B}" type="datetimeFigureOut">
              <a:rPr lang="es-ES" smtClean="0"/>
              <a:pPr/>
              <a:t>01/10/2015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5D0575F-FC3E-496B-B5D8-E4AB3B16F52F}" type="slidenum">
              <a:rPr lang="es-ES" smtClean="0"/>
              <a:pPr/>
              <a:t>‹Nº›</a:t>
            </a:fld>
            <a:endParaRPr lang="es-ES"/>
          </a:p>
        </p:txBody>
      </p:sp>
    </p:spTree>
    <p:extLst>
      <p:ext uri="{BB962C8B-B14F-4D97-AF65-F5344CB8AC3E}">
        <p14:creationId xmlns:p14="http://schemas.microsoft.com/office/powerpoint/2010/main" val="3269339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63450-346D-4579-85BA-3FDBCCFAAA8B}" type="datetimeFigureOut">
              <a:rPr lang="es-ES" smtClean="0"/>
              <a:pPr/>
              <a:t>01/10/2015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0575F-FC3E-496B-B5D8-E4AB3B16F52F}" type="slidenum">
              <a:rPr lang="es-ES" smtClean="0"/>
              <a:pPr/>
              <a:t>‹Nº›</a:t>
            </a:fld>
            <a:endParaRPr lang="es-ES"/>
          </a:p>
        </p:txBody>
      </p:sp>
    </p:spTree>
    <p:extLst>
      <p:ext uri="{BB962C8B-B14F-4D97-AF65-F5344CB8AC3E}">
        <p14:creationId xmlns:p14="http://schemas.microsoft.com/office/powerpoint/2010/main" val="969187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124744"/>
            <a:ext cx="8041609" cy="5508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539552" y="332656"/>
            <a:ext cx="8136904" cy="369332"/>
          </a:xfrm>
          <a:prstGeom prst="rect">
            <a:avLst/>
          </a:prstGeom>
          <a:noFill/>
        </p:spPr>
        <p:txBody>
          <a:bodyPr wrap="square" rtlCol="0">
            <a:spAutoFit/>
          </a:bodyPr>
          <a:lstStyle/>
          <a:p>
            <a:endParaRPr lang="es-ES" dirty="0"/>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728" y="300755"/>
            <a:ext cx="1481137"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249034"/>
            <a:ext cx="140176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913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b="1" dirty="0" smtClean="0"/>
              <a:t>What is History ?</a:t>
            </a:r>
            <a:endParaRPr lang="es-ES" sz="6000" b="1" dirty="0"/>
          </a:p>
        </p:txBody>
      </p:sp>
      <p:sp>
        <p:nvSpPr>
          <p:cNvPr id="3" name="2 Marcador de contenido"/>
          <p:cNvSpPr>
            <a:spLocks noGrp="1"/>
          </p:cNvSpPr>
          <p:nvPr>
            <p:ph idx="1"/>
          </p:nvPr>
        </p:nvSpPr>
        <p:spPr>
          <a:xfrm>
            <a:off x="467544" y="2204864"/>
            <a:ext cx="8229600" cy="4525963"/>
          </a:xfrm>
        </p:spPr>
        <p:txBody>
          <a:bodyPr/>
          <a:lstStyle/>
          <a:p>
            <a:r>
              <a:rPr lang="en-US" dirty="0" smtClean="0"/>
              <a:t>History is all the things that happened in the past. It gives information about the things that happened in the past, from the first humans up to now. People who study history are called historians. </a:t>
            </a:r>
          </a:p>
          <a:p>
            <a:endParaRPr lang="es-ES" dirty="0"/>
          </a:p>
        </p:txBody>
      </p:sp>
    </p:spTree>
    <p:extLst>
      <p:ext uri="{BB962C8B-B14F-4D97-AF65-F5344CB8AC3E}">
        <p14:creationId xmlns:p14="http://schemas.microsoft.com/office/powerpoint/2010/main" val="347644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6000" b="1" dirty="0" smtClean="0"/>
              <a:t>Periods of history</a:t>
            </a:r>
            <a:endParaRPr lang="es-ES" sz="6000" b="1" dirty="0"/>
          </a:p>
        </p:txBody>
      </p:sp>
      <p:sp>
        <p:nvSpPr>
          <p:cNvPr id="3" name="2 Marcador de contenido"/>
          <p:cNvSpPr>
            <a:spLocks noGrp="1"/>
          </p:cNvSpPr>
          <p:nvPr>
            <p:ph idx="1"/>
          </p:nvPr>
        </p:nvSpPr>
        <p:spPr/>
        <p:txBody>
          <a:bodyPr/>
          <a:lstStyle/>
          <a:p>
            <a:pPr lvl="0"/>
            <a:r>
              <a:rPr lang="en-US" sz="4000" b="1" dirty="0"/>
              <a:t>PREHISTORY</a:t>
            </a:r>
            <a:r>
              <a:rPr lang="en-US" dirty="0"/>
              <a:t>: begins </a:t>
            </a:r>
            <a:r>
              <a:rPr lang="en-US"/>
              <a:t>with </a:t>
            </a:r>
            <a:r>
              <a:rPr lang="en-US" smtClean="0"/>
              <a:t>first </a:t>
            </a:r>
            <a:r>
              <a:rPr lang="en-US" dirty="0" smtClean="0"/>
              <a:t>human being until </a:t>
            </a:r>
            <a:r>
              <a:rPr lang="en-US" dirty="0"/>
              <a:t>the invention of writing (4000 BC</a:t>
            </a:r>
            <a:r>
              <a:rPr lang="en-US" dirty="0" smtClean="0"/>
              <a:t>). It </a:t>
            </a:r>
            <a:r>
              <a:rPr lang="en-US" dirty="0"/>
              <a:t>is the longest stage of history and </a:t>
            </a:r>
            <a:r>
              <a:rPr lang="en-US" dirty="0" smtClean="0"/>
              <a:t>it has three periods.</a:t>
            </a:r>
            <a:endParaRPr lang="es-ES" dirty="0"/>
          </a:p>
          <a:p>
            <a:r>
              <a:rPr lang="en-US" sz="4000" b="1" dirty="0" smtClean="0"/>
              <a:t>ANCIENT </a:t>
            </a:r>
            <a:r>
              <a:rPr lang="en-US" sz="4000" b="1" dirty="0"/>
              <a:t>HISTORY</a:t>
            </a:r>
            <a:r>
              <a:rPr lang="en-US" b="1" dirty="0"/>
              <a:t>: </a:t>
            </a:r>
            <a:r>
              <a:rPr lang="en-US" dirty="0"/>
              <a:t>begins with the invention    of writing and ends with the fall of the Roman Empire in the 5th century.</a:t>
            </a:r>
            <a:endParaRPr lang="es-ES" dirty="0"/>
          </a:p>
        </p:txBody>
      </p:sp>
    </p:spTree>
    <p:extLst>
      <p:ext uri="{BB962C8B-B14F-4D97-AF65-F5344CB8AC3E}">
        <p14:creationId xmlns:p14="http://schemas.microsoft.com/office/powerpoint/2010/main" val="437265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marL="0" indent="0">
              <a:buNone/>
            </a:pPr>
            <a:r>
              <a:rPr lang="en-US" dirty="0" smtClean="0"/>
              <a:t>• </a:t>
            </a:r>
            <a:r>
              <a:rPr lang="en-US" sz="4300" b="1" dirty="0" smtClean="0"/>
              <a:t>MIDDLE AGE</a:t>
            </a:r>
            <a:r>
              <a:rPr lang="en-US" dirty="0" smtClean="0"/>
              <a:t>: begins with the fall of the Roman Empire until the discovery of America in 1492.</a:t>
            </a:r>
          </a:p>
          <a:p>
            <a:endParaRPr lang="en-US" dirty="0" smtClean="0"/>
          </a:p>
          <a:p>
            <a:pPr marL="0" indent="0">
              <a:buNone/>
            </a:pPr>
            <a:r>
              <a:rPr lang="en-US" dirty="0" smtClean="0"/>
              <a:t>• </a:t>
            </a:r>
            <a:r>
              <a:rPr lang="en-US" sz="4300" b="1" dirty="0" smtClean="0"/>
              <a:t>MODERN AGE</a:t>
            </a:r>
            <a:r>
              <a:rPr lang="en-US" dirty="0" smtClean="0"/>
              <a:t>: begins with the arrival of Christopher Columbus in America and continues until the French Revolution in 1789.</a:t>
            </a:r>
          </a:p>
          <a:p>
            <a:endParaRPr lang="en-US" dirty="0" smtClean="0"/>
          </a:p>
          <a:p>
            <a:pPr marL="0" indent="0">
              <a:buNone/>
            </a:pPr>
            <a:r>
              <a:rPr lang="en-US" dirty="0" smtClean="0"/>
              <a:t>• </a:t>
            </a:r>
            <a:r>
              <a:rPr lang="en-US" sz="4300" b="1" dirty="0" smtClean="0"/>
              <a:t>CONTEMPORARY AGE</a:t>
            </a:r>
            <a:r>
              <a:rPr lang="en-US" dirty="0" smtClean="0"/>
              <a:t>:  from the French Revolution to the present day.</a:t>
            </a:r>
          </a:p>
          <a:p>
            <a:endParaRPr lang="es-ES" dirty="0"/>
          </a:p>
        </p:txBody>
      </p:sp>
    </p:spTree>
    <p:extLst>
      <p:ext uri="{BB962C8B-B14F-4D97-AF65-F5344CB8AC3E}">
        <p14:creationId xmlns:p14="http://schemas.microsoft.com/office/powerpoint/2010/main" val="356568169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157</Words>
  <Application>Microsoft Office PowerPoint</Application>
  <PresentationFormat>Presentación en pantalla (4:3)</PresentationFormat>
  <Paragraphs>14</Paragraphs>
  <Slides>4</Slides>
  <Notes>4</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Presentación de PowerPoint</vt:lpstr>
      <vt:lpstr>What is History ?</vt:lpstr>
      <vt:lpstr>Periods of history</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dc:title>
  <dc:creator>Katia Teresa</dc:creator>
  <cp:lastModifiedBy>CECE 02</cp:lastModifiedBy>
  <cp:revision>14</cp:revision>
  <dcterms:created xsi:type="dcterms:W3CDTF">2015-01-20T16:26:05Z</dcterms:created>
  <dcterms:modified xsi:type="dcterms:W3CDTF">2015-10-01T14:12:59Z</dcterms:modified>
</cp:coreProperties>
</file>