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428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09669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84626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9175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0198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020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3075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8937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6490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3655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93864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7551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0C6D3-5D61-44CA-9E81-71316EA05F20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2051-D380-430A-9BE1-573F09E68F4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8978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/>
            </a:gs>
            <a:gs pos="3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FEATURES OF THE EARTH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755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There</a:t>
            </a:r>
            <a:r>
              <a:rPr lang="es-ES" dirty="0" smtClean="0"/>
              <a:t> are 5 </a:t>
            </a:r>
            <a:r>
              <a:rPr lang="es-ES" dirty="0" err="1" smtClean="0"/>
              <a:t>continents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world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6281458" cy="380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96752"/>
            <a:ext cx="1508903" cy="167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594928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find</a:t>
            </a:r>
            <a:r>
              <a:rPr lang="es-ES" dirty="0" smtClean="0"/>
              <a:t> 6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divide North and South </a:t>
            </a:r>
            <a:r>
              <a:rPr lang="es-ES" dirty="0" err="1" smtClean="0"/>
              <a:t>America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7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include</a:t>
            </a:r>
            <a:r>
              <a:rPr lang="es-ES" dirty="0" smtClean="0"/>
              <a:t> </a:t>
            </a:r>
            <a:r>
              <a:rPr lang="es-ES" dirty="0" err="1" smtClean="0"/>
              <a:t>Antarctica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1224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continents</a:t>
            </a:r>
            <a:r>
              <a:rPr lang="es-ES" dirty="0" smtClean="0"/>
              <a:t> are </a:t>
            </a:r>
            <a:r>
              <a:rPr lang="es-ES" dirty="0" err="1" smtClean="0"/>
              <a:t>surrounded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5 </a:t>
            </a:r>
            <a:r>
              <a:rPr lang="es-ES" dirty="0" err="1"/>
              <a:t>o</a:t>
            </a:r>
            <a:r>
              <a:rPr lang="es-ES" dirty="0" err="1" smtClean="0"/>
              <a:t>ceans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cover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75%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Earth’s</a:t>
            </a:r>
            <a:r>
              <a:rPr lang="es-ES" dirty="0" smtClean="0"/>
              <a:t> </a:t>
            </a:r>
            <a:r>
              <a:rPr lang="es-ES" dirty="0" err="1" smtClean="0"/>
              <a:t>Crust</a:t>
            </a:r>
            <a:r>
              <a:rPr lang="es-ES" dirty="0" smtClean="0"/>
              <a:t>:     </a:t>
            </a:r>
          </a:p>
          <a:p>
            <a:pPr lvl="4">
              <a:buNone/>
            </a:pPr>
            <a:r>
              <a:rPr lang="es-ES" sz="3200" dirty="0" err="1" smtClean="0"/>
              <a:t>Arctic</a:t>
            </a:r>
            <a:r>
              <a:rPr lang="es-ES" sz="3200" dirty="0" smtClean="0"/>
              <a:t> </a:t>
            </a:r>
            <a:r>
              <a:rPr lang="es-ES" sz="3200" dirty="0" err="1" smtClean="0"/>
              <a:t>Ocean</a:t>
            </a:r>
            <a:r>
              <a:rPr lang="es-ES" dirty="0" smtClean="0"/>
              <a:t> </a:t>
            </a:r>
            <a:endParaRPr lang="es-ES" sz="3200" dirty="0" smtClean="0"/>
          </a:p>
          <a:p>
            <a:pPr marL="0" lvl="4" indent="0">
              <a:buNone/>
            </a:pPr>
            <a:r>
              <a:rPr lang="es-ES" sz="3200" dirty="0" smtClean="0"/>
              <a:t>		</a:t>
            </a:r>
            <a:r>
              <a:rPr lang="es-ES" sz="3200" dirty="0" err="1" smtClean="0"/>
              <a:t>Atlantic</a:t>
            </a:r>
            <a:r>
              <a:rPr lang="es-ES" sz="3200" dirty="0" smtClean="0"/>
              <a:t> </a:t>
            </a:r>
            <a:r>
              <a:rPr lang="es-ES" sz="3200" dirty="0" err="1" smtClean="0"/>
              <a:t>Ocean</a:t>
            </a:r>
            <a:endParaRPr lang="es-ES" sz="3200" dirty="0" smtClean="0"/>
          </a:p>
          <a:p>
            <a:pPr marL="0" lvl="4" indent="0">
              <a:buNone/>
            </a:pPr>
            <a:r>
              <a:rPr lang="es-ES" sz="3200" dirty="0"/>
              <a:t>	</a:t>
            </a:r>
            <a:r>
              <a:rPr lang="es-ES" sz="3200" dirty="0" smtClean="0"/>
              <a:t>	</a:t>
            </a:r>
            <a:r>
              <a:rPr lang="es-ES" sz="3200" dirty="0" err="1" smtClean="0"/>
              <a:t>Indian</a:t>
            </a:r>
            <a:r>
              <a:rPr lang="es-ES" sz="3200" dirty="0" smtClean="0"/>
              <a:t> </a:t>
            </a:r>
            <a:r>
              <a:rPr lang="es-ES" sz="3200" dirty="0" err="1" smtClean="0"/>
              <a:t>Ocean</a:t>
            </a:r>
            <a:endParaRPr lang="es-ES" sz="3200" dirty="0" smtClean="0"/>
          </a:p>
          <a:p>
            <a:pPr marL="0" lvl="4" indent="0">
              <a:buNone/>
            </a:pPr>
            <a:r>
              <a:rPr lang="es-ES" sz="3200" dirty="0"/>
              <a:t>	</a:t>
            </a:r>
            <a:r>
              <a:rPr lang="es-ES" sz="3200" dirty="0" smtClean="0"/>
              <a:t>	</a:t>
            </a:r>
            <a:r>
              <a:rPr lang="es-ES" sz="3200" dirty="0" err="1" smtClean="0"/>
              <a:t>Pacific</a:t>
            </a:r>
            <a:r>
              <a:rPr lang="es-ES" sz="3200" dirty="0" smtClean="0"/>
              <a:t> </a:t>
            </a:r>
            <a:r>
              <a:rPr lang="es-ES" sz="3200" dirty="0" err="1" smtClean="0"/>
              <a:t>Ocean</a:t>
            </a:r>
            <a:endParaRPr lang="es-ES" sz="3200" dirty="0" smtClean="0"/>
          </a:p>
          <a:p>
            <a:pPr marL="0" lvl="4" indent="0">
              <a:buNone/>
            </a:pPr>
            <a:r>
              <a:rPr lang="es-ES" sz="3200" dirty="0"/>
              <a:t>	</a:t>
            </a:r>
            <a:r>
              <a:rPr lang="es-ES" sz="3200" dirty="0" smtClean="0"/>
              <a:t>	</a:t>
            </a:r>
            <a:r>
              <a:rPr lang="es-ES" sz="3200" dirty="0" err="1" smtClean="0"/>
              <a:t>Southern</a:t>
            </a:r>
            <a:r>
              <a:rPr lang="es-ES" sz="3200" dirty="0" smtClean="0"/>
              <a:t> </a:t>
            </a:r>
            <a:r>
              <a:rPr lang="es-ES" sz="3200" dirty="0" err="1" smtClean="0"/>
              <a:t>Ocean</a:t>
            </a:r>
            <a:r>
              <a:rPr lang="es-ES" sz="3200" dirty="0" smtClean="0"/>
              <a:t> </a:t>
            </a:r>
            <a:endParaRPr lang="es-ES" sz="3200" dirty="0"/>
          </a:p>
          <a:p>
            <a:pPr marL="1828800" lvl="4" indent="0">
              <a:buNone/>
            </a:pPr>
            <a:endParaRPr lang="es-ES" sz="3200" dirty="0"/>
          </a:p>
        </p:txBody>
      </p:sp>
    </p:spTree>
    <p:extLst>
      <p:ext uri="{BB962C8B-B14F-4D97-AF65-F5344CB8AC3E}">
        <p14:creationId xmlns="" xmlns:p14="http://schemas.microsoft.com/office/powerpoint/2010/main" val="31493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039" y="5517232"/>
            <a:ext cx="8229600" cy="9361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Earth</a:t>
            </a:r>
            <a:r>
              <a:rPr lang="es-ES" dirty="0" smtClean="0"/>
              <a:t> has </a:t>
            </a: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features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are </a:t>
            </a:r>
            <a:r>
              <a:rPr lang="es-ES" dirty="0" err="1" smtClean="0"/>
              <a:t>going</a:t>
            </a:r>
            <a:r>
              <a:rPr lang="es-ES" dirty="0" smtClean="0"/>
              <a:t> to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of </a:t>
            </a:r>
            <a:r>
              <a:rPr lang="es-ES" dirty="0" err="1" smtClean="0"/>
              <a:t>them</a:t>
            </a:r>
            <a:r>
              <a:rPr lang="es-ES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290542" cy="505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6629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5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Water</a:t>
            </a:r>
            <a:r>
              <a:rPr lang="es-ES" dirty="0" smtClean="0"/>
              <a:t> </a:t>
            </a:r>
            <a:r>
              <a:rPr lang="es-ES" dirty="0" err="1" smtClean="0"/>
              <a:t>features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Sea: a </a:t>
            </a:r>
            <a:r>
              <a:rPr lang="es-ES" dirty="0" err="1" smtClean="0"/>
              <a:t>body</a:t>
            </a:r>
            <a:r>
              <a:rPr lang="es-ES" dirty="0" smtClean="0"/>
              <a:t> of </a:t>
            </a:r>
            <a:r>
              <a:rPr lang="es-ES" dirty="0" err="1" smtClean="0"/>
              <a:t>salt</a:t>
            </a:r>
            <a:r>
              <a:rPr lang="es-ES" dirty="0" smtClean="0"/>
              <a:t> </a:t>
            </a:r>
            <a:r>
              <a:rPr lang="es-ES" dirty="0" err="1" smtClean="0"/>
              <a:t>water</a:t>
            </a:r>
            <a:r>
              <a:rPr lang="es-ES" dirty="0" smtClean="0"/>
              <a:t>,</a:t>
            </a:r>
            <a:r>
              <a:rPr lang="es-ES" baseline="0" dirty="0" smtClean="0"/>
              <a:t> </a:t>
            </a:r>
            <a:r>
              <a:rPr lang="es-ES" dirty="0" err="1" smtClean="0"/>
              <a:t>eg</a:t>
            </a:r>
            <a:r>
              <a:rPr lang="es-ES" dirty="0" smtClean="0"/>
              <a:t>: </a:t>
            </a:r>
            <a:r>
              <a:rPr lang="es-ES" dirty="0" err="1" smtClean="0"/>
              <a:t>Mediterranean</a:t>
            </a:r>
            <a:r>
              <a:rPr lang="es-ES" dirty="0" smtClean="0"/>
              <a:t> Sea, Red Sea, </a:t>
            </a:r>
            <a:r>
              <a:rPr lang="es-ES" sz="3200" kern="1200" dirty="0" smtClean="0">
                <a:latin typeface="+mn-lt"/>
                <a:ea typeface="+mn-ea"/>
                <a:cs typeface="+mn-cs"/>
              </a:rPr>
              <a:t>Sea of </a:t>
            </a:r>
            <a:r>
              <a:rPr lang="es-ES" dirty="0" err="1" smtClean="0"/>
              <a:t>Marmara</a:t>
            </a:r>
            <a:r>
              <a:rPr lang="es-ES" dirty="0" smtClean="0"/>
              <a:t>, </a:t>
            </a:r>
            <a:r>
              <a:rPr lang="es-ES" dirty="0" err="1" smtClean="0"/>
              <a:t>Baltic</a:t>
            </a:r>
            <a:r>
              <a:rPr lang="es-ES" dirty="0" smtClean="0"/>
              <a:t> Sea</a:t>
            </a:r>
          </a:p>
          <a:p>
            <a:endParaRPr lang="es-ES" dirty="0" smtClean="0"/>
          </a:p>
          <a:p>
            <a:r>
              <a:rPr lang="es-ES" dirty="0" err="1" smtClean="0"/>
              <a:t>Ocean</a:t>
            </a:r>
            <a:r>
              <a:rPr lang="es-ES" dirty="0" smtClean="0"/>
              <a:t>: </a:t>
            </a:r>
            <a:r>
              <a:rPr lang="es-ES" dirty="0" err="1" smtClean="0"/>
              <a:t>also</a:t>
            </a:r>
            <a:r>
              <a:rPr lang="es-ES" dirty="0" smtClean="0"/>
              <a:t> a </a:t>
            </a:r>
            <a:r>
              <a:rPr lang="es-ES" dirty="0" err="1" smtClean="0"/>
              <a:t>body</a:t>
            </a:r>
            <a:r>
              <a:rPr lang="es-ES" dirty="0" smtClean="0"/>
              <a:t> of </a:t>
            </a:r>
            <a:r>
              <a:rPr lang="es-ES" dirty="0" err="1" smtClean="0"/>
              <a:t>salt</a:t>
            </a:r>
            <a:r>
              <a:rPr lang="es-ES" dirty="0" smtClean="0"/>
              <a:t> </a:t>
            </a:r>
            <a:r>
              <a:rPr lang="es-ES" dirty="0" err="1" smtClean="0"/>
              <a:t>water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bigger</a:t>
            </a:r>
            <a:r>
              <a:rPr lang="es-ES" dirty="0" smtClean="0"/>
              <a:t> </a:t>
            </a:r>
            <a:r>
              <a:rPr lang="es-ES" dirty="0" err="1" smtClean="0"/>
              <a:t>than</a:t>
            </a:r>
            <a:r>
              <a:rPr lang="es-ES" dirty="0" smtClean="0"/>
              <a:t> a sea, </a:t>
            </a:r>
            <a:r>
              <a:rPr lang="es-ES" dirty="0" err="1" smtClean="0"/>
              <a:t>eg</a:t>
            </a:r>
            <a:r>
              <a:rPr lang="es-ES" dirty="0" smtClean="0"/>
              <a:t>: </a:t>
            </a:r>
            <a:r>
              <a:rPr lang="es-ES" dirty="0" err="1" smtClean="0"/>
              <a:t>Atlantic</a:t>
            </a:r>
            <a:r>
              <a:rPr lang="es-ES" dirty="0" smtClean="0"/>
              <a:t> </a:t>
            </a:r>
            <a:r>
              <a:rPr lang="es-ES" dirty="0" err="1" smtClean="0"/>
              <a:t>Ocean</a:t>
            </a:r>
            <a:r>
              <a:rPr lang="es-ES" dirty="0" smtClean="0"/>
              <a:t>, </a:t>
            </a:r>
            <a:r>
              <a:rPr lang="es-ES" dirty="0" err="1" smtClean="0"/>
              <a:t>Pacific</a:t>
            </a:r>
            <a:r>
              <a:rPr lang="es-ES" dirty="0" smtClean="0"/>
              <a:t> </a:t>
            </a:r>
            <a:r>
              <a:rPr lang="es-ES" dirty="0" err="1" smtClean="0"/>
              <a:t>Ocean</a:t>
            </a:r>
            <a:endParaRPr lang="es-ES" dirty="0" smtClean="0"/>
          </a:p>
          <a:p>
            <a:endParaRPr lang="es-ES" dirty="0"/>
          </a:p>
          <a:p>
            <a:pPr marL="0" indent="0">
              <a:buNone/>
            </a:pPr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sea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land</a:t>
            </a:r>
            <a:r>
              <a:rPr lang="es-ES" dirty="0" smtClean="0"/>
              <a:t> </a:t>
            </a:r>
            <a:r>
              <a:rPr lang="es-ES" dirty="0" err="1" smtClean="0"/>
              <a:t>meet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called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COAST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656" y="5517232"/>
            <a:ext cx="1428603" cy="107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664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733970"/>
            <a:ext cx="8229600" cy="4525963"/>
          </a:xfrm>
        </p:spPr>
        <p:txBody>
          <a:bodyPr/>
          <a:lstStyle/>
          <a:p>
            <a:r>
              <a:rPr lang="en-US" dirty="0" smtClean="0"/>
              <a:t>River: a moving body of fresh water that flows to other bodies of water such as bigger rivers, seas or lakes 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Mississipi</a:t>
            </a:r>
            <a:r>
              <a:rPr lang="en-US" dirty="0" smtClean="0"/>
              <a:t>, Nile, Volga…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Lake: a small body of water surrounded by land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eg</a:t>
            </a:r>
            <a:r>
              <a:rPr lang="en-US" dirty="0" smtClean="0"/>
              <a:t> Titicaca</a:t>
            </a:r>
          </a:p>
          <a:p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65" y="2204864"/>
            <a:ext cx="3753767" cy="139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999" y="4221088"/>
            <a:ext cx="379753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303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Landforms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5144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Mountain: a </a:t>
            </a:r>
            <a:r>
              <a:rPr lang="es-ES" dirty="0" err="1" smtClean="0"/>
              <a:t>raised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of </a:t>
            </a:r>
            <a:r>
              <a:rPr lang="es-ES" dirty="0" err="1" smtClean="0"/>
              <a:t>land</a:t>
            </a:r>
            <a:r>
              <a:rPr lang="es-ES" dirty="0" smtClean="0"/>
              <a:t>. </a:t>
            </a:r>
          </a:p>
          <a:p>
            <a:pPr marL="0" indent="0">
              <a:buNone/>
            </a:pP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mountains</a:t>
            </a:r>
            <a:r>
              <a:rPr lang="es-ES" dirty="0" smtClean="0"/>
              <a:t> are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baseline="0" dirty="0" smtClean="0"/>
              <a:t> and</a:t>
            </a:r>
            <a:r>
              <a:rPr lang="es-ES" dirty="0" smtClean="0"/>
              <a:t> </a:t>
            </a:r>
            <a:r>
              <a:rPr lang="es-ES" dirty="0" err="1" smtClean="0"/>
              <a:t>rocky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snow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top, and </a:t>
            </a:r>
            <a:r>
              <a:rPr lang="es-ES" dirty="0" err="1" smtClean="0"/>
              <a:t>others</a:t>
            </a:r>
            <a:r>
              <a:rPr lang="es-ES" dirty="0" smtClean="0"/>
              <a:t> are </a:t>
            </a:r>
            <a:r>
              <a:rPr lang="es-ES" dirty="0" err="1" smtClean="0"/>
              <a:t>lower</a:t>
            </a:r>
            <a:r>
              <a:rPr lang="es-ES" dirty="0" smtClean="0"/>
              <a:t>,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trees</a:t>
            </a:r>
            <a:r>
              <a:rPr lang="es-ES" dirty="0" smtClean="0"/>
              <a:t>.  </a:t>
            </a:r>
          </a:p>
          <a:p>
            <a:pPr marL="0" indent="0">
              <a:buNone/>
            </a:pP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highest</a:t>
            </a:r>
            <a:r>
              <a:rPr lang="es-ES" dirty="0" smtClean="0"/>
              <a:t> </a:t>
            </a:r>
            <a:r>
              <a:rPr lang="es-ES" dirty="0" err="1" smtClean="0"/>
              <a:t>mountain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world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Everest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 Hill: </a:t>
            </a:r>
            <a:r>
              <a:rPr lang="es-ES" dirty="0" err="1" smtClean="0"/>
              <a:t>also</a:t>
            </a:r>
            <a:r>
              <a:rPr lang="es-ES" dirty="0" smtClean="0"/>
              <a:t> a natural </a:t>
            </a:r>
            <a:r>
              <a:rPr lang="es-ES" dirty="0" err="1" smtClean="0"/>
              <a:t>elevation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land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smaller</a:t>
            </a:r>
            <a:r>
              <a:rPr lang="es-ES" dirty="0" smtClean="0"/>
              <a:t> </a:t>
            </a:r>
            <a:r>
              <a:rPr lang="es-ES" dirty="0" err="1" smtClean="0"/>
              <a:t>than</a:t>
            </a:r>
            <a:r>
              <a:rPr lang="es-ES" dirty="0" smtClean="0"/>
              <a:t> a </a:t>
            </a:r>
            <a:r>
              <a:rPr lang="es-ES" dirty="0" err="1" smtClean="0"/>
              <a:t>mountain</a:t>
            </a: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56992"/>
            <a:ext cx="1970123" cy="131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71" y="3341323"/>
            <a:ext cx="1750290" cy="131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8461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Plain</a:t>
            </a:r>
            <a:r>
              <a:rPr lang="es-ES" dirty="0" smtClean="0"/>
              <a:t>: a </a:t>
            </a:r>
            <a:r>
              <a:rPr lang="es-ES" dirty="0" err="1" smtClean="0"/>
              <a:t>large</a:t>
            </a:r>
            <a:r>
              <a:rPr lang="es-ES" dirty="0" smtClean="0"/>
              <a:t> </a:t>
            </a:r>
            <a:r>
              <a:rPr lang="es-ES" dirty="0" err="1" smtClean="0"/>
              <a:t>land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mostly</a:t>
            </a:r>
            <a:r>
              <a:rPr lang="es-ES" dirty="0" smtClean="0"/>
              <a:t> flat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Valley: a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land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mountains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348880"/>
            <a:ext cx="2461816" cy="164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70574"/>
            <a:ext cx="2232248" cy="159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73416"/>
            <a:ext cx="2124844" cy="140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05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Island: a </a:t>
            </a:r>
            <a:r>
              <a:rPr lang="es-ES" dirty="0" err="1" smtClean="0"/>
              <a:t>piece</a:t>
            </a:r>
            <a:r>
              <a:rPr lang="es-ES" dirty="0" smtClean="0"/>
              <a:t> of </a:t>
            </a:r>
            <a:r>
              <a:rPr lang="es-ES" dirty="0" err="1" smtClean="0"/>
              <a:t>land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water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round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err="1" smtClean="0"/>
              <a:t>Archipelago</a:t>
            </a:r>
            <a:r>
              <a:rPr lang="es-ES" dirty="0" smtClean="0"/>
              <a:t>: a </a:t>
            </a:r>
            <a:r>
              <a:rPr lang="es-ES" dirty="0" err="1" smtClean="0"/>
              <a:t>group</a:t>
            </a:r>
            <a:r>
              <a:rPr lang="es-ES" dirty="0" smtClean="0"/>
              <a:t> of </a:t>
            </a:r>
            <a:r>
              <a:rPr lang="es-ES" dirty="0" err="1" smtClean="0"/>
              <a:t>islands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872" y="2204864"/>
            <a:ext cx="201882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37112"/>
            <a:ext cx="331236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62909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252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de Office</vt:lpstr>
      <vt:lpstr>FEATURES OF THE EARTH</vt:lpstr>
      <vt:lpstr>There are 5 continents in the world</vt:lpstr>
      <vt:lpstr>Slide 3</vt:lpstr>
      <vt:lpstr>    </vt:lpstr>
      <vt:lpstr>Water features</vt:lpstr>
      <vt:lpstr>Slide 6</vt:lpstr>
      <vt:lpstr>Landforms 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forms</dc:title>
  <dc:creator>Katia Teresa</dc:creator>
  <cp:lastModifiedBy>Sandra</cp:lastModifiedBy>
  <cp:revision>15</cp:revision>
  <dcterms:created xsi:type="dcterms:W3CDTF">2014-10-15T09:30:44Z</dcterms:created>
  <dcterms:modified xsi:type="dcterms:W3CDTF">2014-12-12T18:30:33Z</dcterms:modified>
</cp:coreProperties>
</file>