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3" autoAdjust="0"/>
    <p:restoredTop sz="86428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481089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45063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911745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075106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624042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617553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005696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15622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26510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76666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056466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EFE20-B0F8-43A8-AA11-F88DE65FFECD}" type="datetimeFigureOut">
              <a:rPr lang="es-ES" smtClean="0"/>
              <a:pPr/>
              <a:t>12/12/2014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8905E-744F-4158-A3B5-69A19067AD3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3392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>
                <a:solidFill>
                  <a:srgbClr val="FF0000"/>
                </a:solidFill>
              </a:rPr>
              <a:t>The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Layers</a:t>
            </a:r>
            <a:r>
              <a:rPr lang="es-ES" dirty="0" smtClean="0">
                <a:solidFill>
                  <a:srgbClr val="FF0000"/>
                </a:solidFill>
              </a:rPr>
              <a:t> of </a:t>
            </a:r>
            <a:r>
              <a:rPr lang="es-ES" dirty="0" err="1" smtClean="0">
                <a:solidFill>
                  <a:srgbClr val="FF0000"/>
                </a:solidFill>
              </a:rPr>
              <a:t>the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Earth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073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es-ES" dirty="0" err="1" smtClean="0"/>
              <a:t>There</a:t>
            </a:r>
            <a:r>
              <a:rPr lang="es-ES" dirty="0" smtClean="0"/>
              <a:t> are 3 </a:t>
            </a:r>
            <a:r>
              <a:rPr lang="es-ES" dirty="0" err="1" smtClean="0"/>
              <a:t>main</a:t>
            </a:r>
            <a:r>
              <a:rPr lang="es-ES" dirty="0" smtClean="0"/>
              <a:t> </a:t>
            </a:r>
            <a:r>
              <a:rPr lang="es-ES" dirty="0" err="1" smtClean="0"/>
              <a:t>layers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552" y="1600200"/>
            <a:ext cx="460089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73477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7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The crust </a:t>
            </a:r>
            <a:r>
              <a:rPr lang="en-US" dirty="0" smtClean="0"/>
              <a:t>is the layer where we live . There are many different </a:t>
            </a:r>
            <a:r>
              <a:rPr lang="en-US" dirty="0" smtClean="0"/>
              <a:t>features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The </a:t>
            </a:r>
            <a:r>
              <a:rPr lang="en-US" b="1" dirty="0" smtClean="0"/>
              <a:t>mantle </a:t>
            </a:r>
            <a:r>
              <a:rPr lang="en-US" dirty="0" smtClean="0"/>
              <a:t>is the middle layer between the crust and the core. The temperature is very hot and it reaches temperatures of 1,000 º C</a:t>
            </a:r>
          </a:p>
          <a:p>
            <a:r>
              <a:rPr lang="en-US" b="1" dirty="0" smtClean="0"/>
              <a:t>The </a:t>
            </a:r>
            <a:r>
              <a:rPr lang="en-US" b="1" dirty="0" smtClean="0"/>
              <a:t>core</a:t>
            </a:r>
            <a:r>
              <a:rPr lang="en-US" dirty="0" smtClean="0"/>
              <a:t> </a:t>
            </a:r>
            <a:r>
              <a:rPr lang="en-US" dirty="0" smtClean="0"/>
              <a:t>is the inner part of the Earth. Its temperature is about 5,000 </a:t>
            </a:r>
            <a:r>
              <a:rPr lang="en-US" smtClean="0"/>
              <a:t>º </a:t>
            </a:r>
            <a:r>
              <a:rPr lang="en-US" smtClean="0"/>
              <a:t>C</a:t>
            </a:r>
            <a:endParaRPr lang="en-U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25371013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69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Tema de Office</vt:lpstr>
      <vt:lpstr>The Layers of the Earth</vt:lpstr>
      <vt:lpstr>There are 3 main layers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Earth Layers</dc:title>
  <dc:creator>Katia Teresa</dc:creator>
  <cp:lastModifiedBy>Sandra</cp:lastModifiedBy>
  <cp:revision>6</cp:revision>
  <dcterms:created xsi:type="dcterms:W3CDTF">2014-10-14T12:48:37Z</dcterms:created>
  <dcterms:modified xsi:type="dcterms:W3CDTF">2014-12-12T18:29:07Z</dcterms:modified>
</cp:coreProperties>
</file>