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1" r:id="rId3"/>
    <p:sldId id="263" r:id="rId4"/>
    <p:sldId id="264" r:id="rId5"/>
    <p:sldId id="265" r:id="rId6"/>
    <p:sldId id="266" r:id="rId7"/>
    <p:sldId id="267" r:id="rId8"/>
    <p:sldId id="268" r:id="rId9"/>
    <p:sldId id="274" r:id="rId10"/>
    <p:sldId id="273" r:id="rId11"/>
    <p:sldId id="27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A86E1"/>
    <a:srgbClr val="E7FB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3" autoAdjust="0"/>
    <p:restoredTop sz="86428" autoAdjust="0"/>
  </p:normalViewPr>
  <p:slideViewPr>
    <p:cSldViewPr>
      <p:cViewPr varScale="1">
        <p:scale>
          <a:sx n="63" d="100"/>
          <a:sy n="63" d="100"/>
        </p:scale>
        <p:origin x="954" y="72"/>
      </p:cViewPr>
      <p:guideLst>
        <p:guide orient="horz" pos="2160"/>
        <p:guide pos="2880"/>
      </p:guideLst>
    </p:cSldViewPr>
  </p:slideViewPr>
  <p:outlineViewPr>
    <p:cViewPr>
      <p:scale>
        <a:sx n="33" d="100"/>
        <a:sy n="33" d="100"/>
      </p:scale>
      <p:origin x="0" y="461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95E88B-F3D5-4069-AAF4-304452398AE6}" type="doc">
      <dgm:prSet loTypeId="urn:microsoft.com/office/officeart/2005/8/layout/hProcess9" loCatId="process" qsTypeId="urn:microsoft.com/office/officeart/2005/8/quickstyle/simple1" qsCatId="simple" csTypeId="urn:microsoft.com/office/officeart/2005/8/colors/accent1_2" csCatId="accent1" phldr="1"/>
      <dgm:spPr/>
    </dgm:pt>
    <dgm:pt modelId="{15066EEB-57E0-42F4-BFAA-E36B488BDE1D}">
      <dgm:prSet phldrT="[Text]"/>
      <dgm:spPr/>
      <dgm:t>
        <a:bodyPr/>
        <a:lstStyle/>
        <a:p>
          <a:r>
            <a:rPr lang="en-US" b="1" dirty="0" smtClean="0"/>
            <a:t>Remember</a:t>
          </a:r>
          <a:endParaRPr lang="en-US" b="1" dirty="0"/>
        </a:p>
      </dgm:t>
    </dgm:pt>
    <dgm:pt modelId="{F0075FB7-0711-4176-9CF0-840FAD900D4F}" type="parTrans" cxnId="{D1AF38F8-AF89-4B82-9B52-1E49BEFF9AB1}">
      <dgm:prSet/>
      <dgm:spPr/>
      <dgm:t>
        <a:bodyPr/>
        <a:lstStyle/>
        <a:p>
          <a:endParaRPr lang="en-US"/>
        </a:p>
      </dgm:t>
    </dgm:pt>
    <dgm:pt modelId="{2300F34A-05EC-41FD-BEA8-DAE7B9E60492}" type="sibTrans" cxnId="{D1AF38F8-AF89-4B82-9B52-1E49BEFF9AB1}">
      <dgm:prSet/>
      <dgm:spPr/>
      <dgm:t>
        <a:bodyPr/>
        <a:lstStyle/>
        <a:p>
          <a:endParaRPr lang="en-US"/>
        </a:p>
      </dgm:t>
    </dgm:pt>
    <dgm:pt modelId="{970DC260-22E2-4462-A033-96F98B7F57A5}">
      <dgm:prSet phldrT="[Text]"/>
      <dgm:spPr>
        <a:solidFill>
          <a:schemeClr val="accent2"/>
        </a:solidFill>
      </dgm:spPr>
      <dgm:t>
        <a:bodyPr/>
        <a:lstStyle/>
        <a:p>
          <a:r>
            <a:rPr lang="en-US" b="1" dirty="0" smtClean="0"/>
            <a:t>Understand</a:t>
          </a:r>
          <a:endParaRPr lang="en-US" b="1" dirty="0"/>
        </a:p>
      </dgm:t>
    </dgm:pt>
    <dgm:pt modelId="{45E9FDBD-AF41-4CC1-93A0-347F31ED9A46}" type="parTrans" cxnId="{C8F82CEA-033D-4738-9F4C-13A2EF8CABAD}">
      <dgm:prSet/>
      <dgm:spPr/>
      <dgm:t>
        <a:bodyPr/>
        <a:lstStyle/>
        <a:p>
          <a:endParaRPr lang="en-US"/>
        </a:p>
      </dgm:t>
    </dgm:pt>
    <dgm:pt modelId="{2DE19CF3-1970-4470-ACBE-E7F555C0F4EF}" type="sibTrans" cxnId="{C8F82CEA-033D-4738-9F4C-13A2EF8CABAD}">
      <dgm:prSet/>
      <dgm:spPr/>
      <dgm:t>
        <a:bodyPr/>
        <a:lstStyle/>
        <a:p>
          <a:endParaRPr lang="en-US"/>
        </a:p>
      </dgm:t>
    </dgm:pt>
    <dgm:pt modelId="{CD290EC9-43B9-4BE0-938B-50492BA693B0}">
      <dgm:prSet phldrT="[Text]"/>
      <dgm:spPr>
        <a:solidFill>
          <a:schemeClr val="accent2">
            <a:lumMod val="60000"/>
            <a:lumOff val="40000"/>
          </a:schemeClr>
        </a:solidFill>
      </dgm:spPr>
      <dgm:t>
        <a:bodyPr/>
        <a:lstStyle/>
        <a:p>
          <a:r>
            <a:rPr lang="en-US" b="1" dirty="0" smtClean="0"/>
            <a:t>Apply</a:t>
          </a:r>
          <a:endParaRPr lang="en-US" b="1" dirty="0"/>
        </a:p>
      </dgm:t>
    </dgm:pt>
    <dgm:pt modelId="{7A6689A5-02E7-4CE7-A9A1-AEE2166C0173}" type="parTrans" cxnId="{85176C85-5374-4D80-A0F3-BEEC60AEAF22}">
      <dgm:prSet/>
      <dgm:spPr/>
      <dgm:t>
        <a:bodyPr/>
        <a:lstStyle/>
        <a:p>
          <a:endParaRPr lang="en-US"/>
        </a:p>
      </dgm:t>
    </dgm:pt>
    <dgm:pt modelId="{F0951245-8476-49D7-B659-CAA7BB5729A6}" type="sibTrans" cxnId="{85176C85-5374-4D80-A0F3-BEEC60AEAF22}">
      <dgm:prSet/>
      <dgm:spPr/>
      <dgm:t>
        <a:bodyPr/>
        <a:lstStyle/>
        <a:p>
          <a:endParaRPr lang="en-US"/>
        </a:p>
      </dgm:t>
    </dgm:pt>
    <dgm:pt modelId="{01F0F977-03E2-4994-819F-53E2F46789AF}">
      <dgm:prSet/>
      <dgm:spPr>
        <a:solidFill>
          <a:schemeClr val="accent3">
            <a:lumMod val="60000"/>
            <a:lumOff val="40000"/>
          </a:schemeClr>
        </a:solidFill>
      </dgm:spPr>
      <dgm:t>
        <a:bodyPr/>
        <a:lstStyle/>
        <a:p>
          <a:r>
            <a:rPr lang="en-US" b="1" dirty="0" smtClean="0"/>
            <a:t>Analyze</a:t>
          </a:r>
          <a:endParaRPr lang="en-US" b="1" dirty="0"/>
        </a:p>
      </dgm:t>
    </dgm:pt>
    <dgm:pt modelId="{14EEE180-EC08-4D28-8581-A44EF8070F71}" type="parTrans" cxnId="{9BED5DB2-2432-4DA3-A37B-BE28E66BAFF1}">
      <dgm:prSet/>
      <dgm:spPr/>
      <dgm:t>
        <a:bodyPr/>
        <a:lstStyle/>
        <a:p>
          <a:endParaRPr lang="en-US"/>
        </a:p>
      </dgm:t>
    </dgm:pt>
    <dgm:pt modelId="{AFA528D3-D2AE-4C1D-913B-6F052331D5AD}" type="sibTrans" cxnId="{9BED5DB2-2432-4DA3-A37B-BE28E66BAFF1}">
      <dgm:prSet/>
      <dgm:spPr/>
      <dgm:t>
        <a:bodyPr/>
        <a:lstStyle/>
        <a:p>
          <a:endParaRPr lang="en-US"/>
        </a:p>
      </dgm:t>
    </dgm:pt>
    <dgm:pt modelId="{310189E6-FA4B-46D6-BE78-6972E19D4EBC}">
      <dgm:prSet/>
      <dgm:spPr>
        <a:solidFill>
          <a:schemeClr val="accent4">
            <a:lumMod val="60000"/>
            <a:lumOff val="40000"/>
          </a:schemeClr>
        </a:solidFill>
      </dgm:spPr>
      <dgm:t>
        <a:bodyPr/>
        <a:lstStyle/>
        <a:p>
          <a:r>
            <a:rPr lang="en-US" b="1" dirty="0" smtClean="0"/>
            <a:t>Evaluate</a:t>
          </a:r>
          <a:endParaRPr lang="en-US" b="1" dirty="0"/>
        </a:p>
      </dgm:t>
    </dgm:pt>
    <dgm:pt modelId="{E47413BC-5E09-474A-B2B8-9841DAAEF0F0}" type="parTrans" cxnId="{A1474F00-FB90-4EF2-BDE8-14C29EC78E19}">
      <dgm:prSet/>
      <dgm:spPr/>
      <dgm:t>
        <a:bodyPr/>
        <a:lstStyle/>
        <a:p>
          <a:endParaRPr lang="en-US"/>
        </a:p>
      </dgm:t>
    </dgm:pt>
    <dgm:pt modelId="{E8333F68-0161-4314-AFBF-F5C2E37F6EB9}" type="sibTrans" cxnId="{A1474F00-FB90-4EF2-BDE8-14C29EC78E19}">
      <dgm:prSet/>
      <dgm:spPr/>
      <dgm:t>
        <a:bodyPr/>
        <a:lstStyle/>
        <a:p>
          <a:endParaRPr lang="en-US"/>
        </a:p>
      </dgm:t>
    </dgm:pt>
    <dgm:pt modelId="{73C4A48E-EFE4-4E43-B03B-F99D360D4186}">
      <dgm:prSet/>
      <dgm:spPr>
        <a:solidFill>
          <a:schemeClr val="accent5">
            <a:lumMod val="60000"/>
            <a:lumOff val="40000"/>
          </a:schemeClr>
        </a:solidFill>
      </dgm:spPr>
      <dgm:t>
        <a:bodyPr/>
        <a:lstStyle/>
        <a:p>
          <a:r>
            <a:rPr lang="en-US" b="1" dirty="0" smtClean="0"/>
            <a:t>Create</a:t>
          </a:r>
          <a:endParaRPr lang="en-US" b="1" dirty="0"/>
        </a:p>
      </dgm:t>
    </dgm:pt>
    <dgm:pt modelId="{7E07181C-D3F7-42FE-AB2E-5F7B0563C7AE}" type="parTrans" cxnId="{7A26E17C-CB1D-486B-94FE-5FE0C4C02989}">
      <dgm:prSet/>
      <dgm:spPr/>
      <dgm:t>
        <a:bodyPr/>
        <a:lstStyle/>
        <a:p>
          <a:endParaRPr lang="en-US"/>
        </a:p>
      </dgm:t>
    </dgm:pt>
    <dgm:pt modelId="{6541F2D1-4D6B-4784-96E0-A814EF4743A7}" type="sibTrans" cxnId="{7A26E17C-CB1D-486B-94FE-5FE0C4C02989}">
      <dgm:prSet/>
      <dgm:spPr/>
      <dgm:t>
        <a:bodyPr/>
        <a:lstStyle/>
        <a:p>
          <a:endParaRPr lang="en-US"/>
        </a:p>
      </dgm:t>
    </dgm:pt>
    <dgm:pt modelId="{0C20A407-F281-46A0-AED0-BB6D78A66199}" type="pres">
      <dgm:prSet presAssocID="{7595E88B-F3D5-4069-AAF4-304452398AE6}" presName="CompostProcess" presStyleCnt="0">
        <dgm:presLayoutVars>
          <dgm:dir/>
          <dgm:resizeHandles val="exact"/>
        </dgm:presLayoutVars>
      </dgm:prSet>
      <dgm:spPr/>
    </dgm:pt>
    <dgm:pt modelId="{DB9421E0-6F03-413E-8330-D7B82CE0F668}" type="pres">
      <dgm:prSet presAssocID="{7595E88B-F3D5-4069-AAF4-304452398AE6}" presName="arrow" presStyleLbl="bgShp" presStyleIdx="0" presStyleCnt="1"/>
      <dgm:spPr/>
    </dgm:pt>
    <dgm:pt modelId="{F36358C5-EE18-43E2-803A-442DAEF3E1D0}" type="pres">
      <dgm:prSet presAssocID="{7595E88B-F3D5-4069-AAF4-304452398AE6}" presName="linearProcess" presStyleCnt="0"/>
      <dgm:spPr/>
    </dgm:pt>
    <dgm:pt modelId="{1B5E14E6-73A1-466C-89CF-24B4FC7B3C54}" type="pres">
      <dgm:prSet presAssocID="{15066EEB-57E0-42F4-BFAA-E36B488BDE1D}" presName="textNode" presStyleLbl="node1" presStyleIdx="0" presStyleCnt="6">
        <dgm:presLayoutVars>
          <dgm:bulletEnabled val="1"/>
        </dgm:presLayoutVars>
      </dgm:prSet>
      <dgm:spPr/>
      <dgm:t>
        <a:bodyPr/>
        <a:lstStyle/>
        <a:p>
          <a:endParaRPr lang="en-US"/>
        </a:p>
      </dgm:t>
    </dgm:pt>
    <dgm:pt modelId="{C1CD50D5-CA48-4E60-B8E8-3D50B7F2E0D1}" type="pres">
      <dgm:prSet presAssocID="{2300F34A-05EC-41FD-BEA8-DAE7B9E60492}" presName="sibTrans" presStyleCnt="0"/>
      <dgm:spPr/>
    </dgm:pt>
    <dgm:pt modelId="{A0578801-B104-4E0D-BA90-15BDA9DFDDDC}" type="pres">
      <dgm:prSet presAssocID="{970DC260-22E2-4462-A033-96F98B7F57A5}" presName="textNode" presStyleLbl="node1" presStyleIdx="1" presStyleCnt="6">
        <dgm:presLayoutVars>
          <dgm:bulletEnabled val="1"/>
        </dgm:presLayoutVars>
      </dgm:prSet>
      <dgm:spPr/>
      <dgm:t>
        <a:bodyPr/>
        <a:lstStyle/>
        <a:p>
          <a:endParaRPr lang="en-US"/>
        </a:p>
      </dgm:t>
    </dgm:pt>
    <dgm:pt modelId="{9627053A-64A5-435D-8CD5-6CAC9B52B9C3}" type="pres">
      <dgm:prSet presAssocID="{2DE19CF3-1970-4470-ACBE-E7F555C0F4EF}" presName="sibTrans" presStyleCnt="0"/>
      <dgm:spPr/>
    </dgm:pt>
    <dgm:pt modelId="{167B57E5-C383-49E4-9343-98B3B6F08BB2}" type="pres">
      <dgm:prSet presAssocID="{CD290EC9-43B9-4BE0-938B-50492BA693B0}" presName="textNode" presStyleLbl="node1" presStyleIdx="2" presStyleCnt="6" custLinFactNeighborX="46532" custLinFactNeighborY="-3155">
        <dgm:presLayoutVars>
          <dgm:bulletEnabled val="1"/>
        </dgm:presLayoutVars>
      </dgm:prSet>
      <dgm:spPr/>
      <dgm:t>
        <a:bodyPr/>
        <a:lstStyle/>
        <a:p>
          <a:endParaRPr lang="en-US"/>
        </a:p>
      </dgm:t>
    </dgm:pt>
    <dgm:pt modelId="{33F9012B-29F9-4468-BE59-A24F6DB93779}" type="pres">
      <dgm:prSet presAssocID="{F0951245-8476-49D7-B659-CAA7BB5729A6}" presName="sibTrans" presStyleCnt="0"/>
      <dgm:spPr/>
    </dgm:pt>
    <dgm:pt modelId="{8D111A6C-161A-409D-B568-E9707050A790}" type="pres">
      <dgm:prSet presAssocID="{01F0F977-03E2-4994-819F-53E2F46789AF}" presName="textNode" presStyleLbl="node1" presStyleIdx="3" presStyleCnt="6">
        <dgm:presLayoutVars>
          <dgm:bulletEnabled val="1"/>
        </dgm:presLayoutVars>
      </dgm:prSet>
      <dgm:spPr/>
      <dgm:t>
        <a:bodyPr/>
        <a:lstStyle/>
        <a:p>
          <a:endParaRPr lang="en-US"/>
        </a:p>
      </dgm:t>
    </dgm:pt>
    <dgm:pt modelId="{7DAAE979-C170-4DDE-958C-35CDCAF51855}" type="pres">
      <dgm:prSet presAssocID="{AFA528D3-D2AE-4C1D-913B-6F052331D5AD}" presName="sibTrans" presStyleCnt="0"/>
      <dgm:spPr/>
    </dgm:pt>
    <dgm:pt modelId="{5C6A432E-8970-4E00-893A-D0DC7BD76FB2}" type="pres">
      <dgm:prSet presAssocID="{310189E6-FA4B-46D6-BE78-6972E19D4EBC}" presName="textNode" presStyleLbl="node1" presStyleIdx="4" presStyleCnt="6">
        <dgm:presLayoutVars>
          <dgm:bulletEnabled val="1"/>
        </dgm:presLayoutVars>
      </dgm:prSet>
      <dgm:spPr/>
      <dgm:t>
        <a:bodyPr/>
        <a:lstStyle/>
        <a:p>
          <a:endParaRPr lang="en-US"/>
        </a:p>
      </dgm:t>
    </dgm:pt>
    <dgm:pt modelId="{526EDA32-AA3B-4AA8-8564-FE1FAC2B44D4}" type="pres">
      <dgm:prSet presAssocID="{E8333F68-0161-4314-AFBF-F5C2E37F6EB9}" presName="sibTrans" presStyleCnt="0"/>
      <dgm:spPr/>
    </dgm:pt>
    <dgm:pt modelId="{81CBD022-41A4-42F4-BE17-381FA4EB65D8}" type="pres">
      <dgm:prSet presAssocID="{73C4A48E-EFE4-4E43-B03B-F99D360D4186}" presName="textNode" presStyleLbl="node1" presStyleIdx="5" presStyleCnt="6">
        <dgm:presLayoutVars>
          <dgm:bulletEnabled val="1"/>
        </dgm:presLayoutVars>
      </dgm:prSet>
      <dgm:spPr/>
      <dgm:t>
        <a:bodyPr/>
        <a:lstStyle/>
        <a:p>
          <a:endParaRPr lang="en-US"/>
        </a:p>
      </dgm:t>
    </dgm:pt>
  </dgm:ptLst>
  <dgm:cxnLst>
    <dgm:cxn modelId="{9BED5DB2-2432-4DA3-A37B-BE28E66BAFF1}" srcId="{7595E88B-F3D5-4069-AAF4-304452398AE6}" destId="{01F0F977-03E2-4994-819F-53E2F46789AF}" srcOrd="3" destOrd="0" parTransId="{14EEE180-EC08-4D28-8581-A44EF8070F71}" sibTransId="{AFA528D3-D2AE-4C1D-913B-6F052331D5AD}"/>
    <dgm:cxn modelId="{6C54186B-D3FD-FA45-B984-30894084C18B}" type="presOf" srcId="{7595E88B-F3D5-4069-AAF4-304452398AE6}" destId="{0C20A407-F281-46A0-AED0-BB6D78A66199}" srcOrd="0" destOrd="0" presId="urn:microsoft.com/office/officeart/2005/8/layout/hProcess9"/>
    <dgm:cxn modelId="{E7B632C4-4C47-474E-AC8B-A7BF079D2D18}" type="presOf" srcId="{970DC260-22E2-4462-A033-96F98B7F57A5}" destId="{A0578801-B104-4E0D-BA90-15BDA9DFDDDC}" srcOrd="0" destOrd="0" presId="urn:microsoft.com/office/officeart/2005/8/layout/hProcess9"/>
    <dgm:cxn modelId="{8C3C7459-8871-C74A-8CF1-A521D13BAE12}" type="presOf" srcId="{01F0F977-03E2-4994-819F-53E2F46789AF}" destId="{8D111A6C-161A-409D-B568-E9707050A790}" srcOrd="0" destOrd="0" presId="urn:microsoft.com/office/officeart/2005/8/layout/hProcess9"/>
    <dgm:cxn modelId="{C8F82CEA-033D-4738-9F4C-13A2EF8CABAD}" srcId="{7595E88B-F3D5-4069-AAF4-304452398AE6}" destId="{970DC260-22E2-4462-A033-96F98B7F57A5}" srcOrd="1" destOrd="0" parTransId="{45E9FDBD-AF41-4CC1-93A0-347F31ED9A46}" sibTransId="{2DE19CF3-1970-4470-ACBE-E7F555C0F4EF}"/>
    <dgm:cxn modelId="{7A26E17C-CB1D-486B-94FE-5FE0C4C02989}" srcId="{7595E88B-F3D5-4069-AAF4-304452398AE6}" destId="{73C4A48E-EFE4-4E43-B03B-F99D360D4186}" srcOrd="5" destOrd="0" parTransId="{7E07181C-D3F7-42FE-AB2E-5F7B0563C7AE}" sibTransId="{6541F2D1-4D6B-4784-96E0-A814EF4743A7}"/>
    <dgm:cxn modelId="{C5C42CFD-A4BC-F34D-8CF0-A5E78304E49E}" type="presOf" srcId="{310189E6-FA4B-46D6-BE78-6972E19D4EBC}" destId="{5C6A432E-8970-4E00-893A-D0DC7BD76FB2}" srcOrd="0" destOrd="0" presId="urn:microsoft.com/office/officeart/2005/8/layout/hProcess9"/>
    <dgm:cxn modelId="{85176C85-5374-4D80-A0F3-BEEC60AEAF22}" srcId="{7595E88B-F3D5-4069-AAF4-304452398AE6}" destId="{CD290EC9-43B9-4BE0-938B-50492BA693B0}" srcOrd="2" destOrd="0" parTransId="{7A6689A5-02E7-4CE7-A9A1-AEE2166C0173}" sibTransId="{F0951245-8476-49D7-B659-CAA7BB5729A6}"/>
    <dgm:cxn modelId="{46B2F564-9C64-724A-8258-27C30F597B4B}" type="presOf" srcId="{CD290EC9-43B9-4BE0-938B-50492BA693B0}" destId="{167B57E5-C383-49E4-9343-98B3B6F08BB2}" srcOrd="0" destOrd="0" presId="urn:microsoft.com/office/officeart/2005/8/layout/hProcess9"/>
    <dgm:cxn modelId="{E6377ED8-169D-DD4C-97A1-E70D347C2E27}" type="presOf" srcId="{73C4A48E-EFE4-4E43-B03B-F99D360D4186}" destId="{81CBD022-41A4-42F4-BE17-381FA4EB65D8}" srcOrd="0" destOrd="0" presId="urn:microsoft.com/office/officeart/2005/8/layout/hProcess9"/>
    <dgm:cxn modelId="{D1AF38F8-AF89-4B82-9B52-1E49BEFF9AB1}" srcId="{7595E88B-F3D5-4069-AAF4-304452398AE6}" destId="{15066EEB-57E0-42F4-BFAA-E36B488BDE1D}" srcOrd="0" destOrd="0" parTransId="{F0075FB7-0711-4176-9CF0-840FAD900D4F}" sibTransId="{2300F34A-05EC-41FD-BEA8-DAE7B9E60492}"/>
    <dgm:cxn modelId="{A386113F-6275-0D4A-A523-1FFA08464B44}" type="presOf" srcId="{15066EEB-57E0-42F4-BFAA-E36B488BDE1D}" destId="{1B5E14E6-73A1-466C-89CF-24B4FC7B3C54}" srcOrd="0" destOrd="0" presId="urn:microsoft.com/office/officeart/2005/8/layout/hProcess9"/>
    <dgm:cxn modelId="{A1474F00-FB90-4EF2-BDE8-14C29EC78E19}" srcId="{7595E88B-F3D5-4069-AAF4-304452398AE6}" destId="{310189E6-FA4B-46D6-BE78-6972E19D4EBC}" srcOrd="4" destOrd="0" parTransId="{E47413BC-5E09-474A-B2B8-9841DAAEF0F0}" sibTransId="{E8333F68-0161-4314-AFBF-F5C2E37F6EB9}"/>
    <dgm:cxn modelId="{985CCAD1-F5F6-3F4F-B879-EADA4AFED077}" type="presParOf" srcId="{0C20A407-F281-46A0-AED0-BB6D78A66199}" destId="{DB9421E0-6F03-413E-8330-D7B82CE0F668}" srcOrd="0" destOrd="0" presId="urn:microsoft.com/office/officeart/2005/8/layout/hProcess9"/>
    <dgm:cxn modelId="{427C8E0E-DA56-4C4A-BEDA-5AE4B916406F}" type="presParOf" srcId="{0C20A407-F281-46A0-AED0-BB6D78A66199}" destId="{F36358C5-EE18-43E2-803A-442DAEF3E1D0}" srcOrd="1" destOrd="0" presId="urn:microsoft.com/office/officeart/2005/8/layout/hProcess9"/>
    <dgm:cxn modelId="{62B8B6E4-6CE1-2C41-A70F-FCF388FA5D5F}" type="presParOf" srcId="{F36358C5-EE18-43E2-803A-442DAEF3E1D0}" destId="{1B5E14E6-73A1-466C-89CF-24B4FC7B3C54}" srcOrd="0" destOrd="0" presId="urn:microsoft.com/office/officeart/2005/8/layout/hProcess9"/>
    <dgm:cxn modelId="{EC3A96F4-DE8D-2544-88A0-12635726DA02}" type="presParOf" srcId="{F36358C5-EE18-43E2-803A-442DAEF3E1D0}" destId="{C1CD50D5-CA48-4E60-B8E8-3D50B7F2E0D1}" srcOrd="1" destOrd="0" presId="urn:microsoft.com/office/officeart/2005/8/layout/hProcess9"/>
    <dgm:cxn modelId="{AD47EBAC-DDEB-4141-A560-3166FBD5A4E7}" type="presParOf" srcId="{F36358C5-EE18-43E2-803A-442DAEF3E1D0}" destId="{A0578801-B104-4E0D-BA90-15BDA9DFDDDC}" srcOrd="2" destOrd="0" presId="urn:microsoft.com/office/officeart/2005/8/layout/hProcess9"/>
    <dgm:cxn modelId="{DA225F0D-60AE-4440-962D-48D0AB514703}" type="presParOf" srcId="{F36358C5-EE18-43E2-803A-442DAEF3E1D0}" destId="{9627053A-64A5-435D-8CD5-6CAC9B52B9C3}" srcOrd="3" destOrd="0" presId="urn:microsoft.com/office/officeart/2005/8/layout/hProcess9"/>
    <dgm:cxn modelId="{8E86FDA9-718C-FC4C-BC9B-680FDC3E111F}" type="presParOf" srcId="{F36358C5-EE18-43E2-803A-442DAEF3E1D0}" destId="{167B57E5-C383-49E4-9343-98B3B6F08BB2}" srcOrd="4" destOrd="0" presId="urn:microsoft.com/office/officeart/2005/8/layout/hProcess9"/>
    <dgm:cxn modelId="{396741DF-E61B-2342-A568-003C3E50FE40}" type="presParOf" srcId="{F36358C5-EE18-43E2-803A-442DAEF3E1D0}" destId="{33F9012B-29F9-4468-BE59-A24F6DB93779}" srcOrd="5" destOrd="0" presId="urn:microsoft.com/office/officeart/2005/8/layout/hProcess9"/>
    <dgm:cxn modelId="{00AD00ED-584F-BE4D-B1FD-1350BA2F9325}" type="presParOf" srcId="{F36358C5-EE18-43E2-803A-442DAEF3E1D0}" destId="{8D111A6C-161A-409D-B568-E9707050A790}" srcOrd="6" destOrd="0" presId="urn:microsoft.com/office/officeart/2005/8/layout/hProcess9"/>
    <dgm:cxn modelId="{A3271B4D-1A6C-EA4C-B34E-F951A0A2EEC0}" type="presParOf" srcId="{F36358C5-EE18-43E2-803A-442DAEF3E1D0}" destId="{7DAAE979-C170-4DDE-958C-35CDCAF51855}" srcOrd="7" destOrd="0" presId="urn:microsoft.com/office/officeart/2005/8/layout/hProcess9"/>
    <dgm:cxn modelId="{387C2CAD-1640-AE44-993C-2AE38EA6811B}" type="presParOf" srcId="{F36358C5-EE18-43E2-803A-442DAEF3E1D0}" destId="{5C6A432E-8970-4E00-893A-D0DC7BD76FB2}" srcOrd="8" destOrd="0" presId="urn:microsoft.com/office/officeart/2005/8/layout/hProcess9"/>
    <dgm:cxn modelId="{C2649701-22A4-9A49-AC7F-EB9BB369D319}" type="presParOf" srcId="{F36358C5-EE18-43E2-803A-442DAEF3E1D0}" destId="{526EDA32-AA3B-4AA8-8564-FE1FAC2B44D4}" srcOrd="9" destOrd="0" presId="urn:microsoft.com/office/officeart/2005/8/layout/hProcess9"/>
    <dgm:cxn modelId="{DACE95E0-E24A-F14F-A3C6-F5F83A5E2370}" type="presParOf" srcId="{F36358C5-EE18-43E2-803A-442DAEF3E1D0}" destId="{81CBD022-41A4-42F4-BE17-381FA4EB65D8}"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9421E0-6F03-413E-8330-D7B82CE0F668}">
      <dsp:nvSpPr>
        <dsp:cNvPr id="0" name=""/>
        <dsp:cNvSpPr/>
      </dsp:nvSpPr>
      <dsp:spPr>
        <a:xfrm>
          <a:off x="645409" y="0"/>
          <a:ext cx="7314644" cy="331236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5E14E6-73A1-466C-89CF-24B4FC7B3C54}">
      <dsp:nvSpPr>
        <dsp:cNvPr id="0" name=""/>
        <dsp:cNvSpPr/>
      </dsp:nvSpPr>
      <dsp:spPr>
        <a:xfrm>
          <a:off x="1772" y="993710"/>
          <a:ext cx="1338235" cy="13249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Remember</a:t>
          </a:r>
          <a:endParaRPr lang="en-US" sz="1500" b="1" kern="1200" dirty="0"/>
        </a:p>
      </dsp:txBody>
      <dsp:txXfrm>
        <a:off x="1772" y="993710"/>
        <a:ext cx="1338235" cy="1324947"/>
      </dsp:txXfrm>
    </dsp:sp>
    <dsp:sp modelId="{A0578801-B104-4E0D-BA90-15BDA9DFDDDC}">
      <dsp:nvSpPr>
        <dsp:cNvPr id="0" name=""/>
        <dsp:cNvSpPr/>
      </dsp:nvSpPr>
      <dsp:spPr>
        <a:xfrm>
          <a:off x="1454509" y="993710"/>
          <a:ext cx="1338235" cy="1324947"/>
        </a:xfrm>
        <a:prstGeom prst="round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Understand</a:t>
          </a:r>
          <a:endParaRPr lang="en-US" sz="1500" b="1" kern="1200" dirty="0"/>
        </a:p>
      </dsp:txBody>
      <dsp:txXfrm>
        <a:off x="1454509" y="993710"/>
        <a:ext cx="1338235" cy="1324947"/>
      </dsp:txXfrm>
    </dsp:sp>
    <dsp:sp modelId="{167B57E5-C383-49E4-9343-98B3B6F08BB2}">
      <dsp:nvSpPr>
        <dsp:cNvPr id="0" name=""/>
        <dsp:cNvSpPr/>
      </dsp:nvSpPr>
      <dsp:spPr>
        <a:xfrm>
          <a:off x="2960525" y="951908"/>
          <a:ext cx="1338235" cy="1324947"/>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Apply</a:t>
          </a:r>
          <a:endParaRPr lang="en-US" sz="1500" b="1" kern="1200" dirty="0"/>
        </a:p>
      </dsp:txBody>
      <dsp:txXfrm>
        <a:off x="2960525" y="951908"/>
        <a:ext cx="1338235" cy="1324947"/>
      </dsp:txXfrm>
    </dsp:sp>
    <dsp:sp modelId="{8D111A6C-161A-409D-B568-E9707050A790}">
      <dsp:nvSpPr>
        <dsp:cNvPr id="0" name=""/>
        <dsp:cNvSpPr/>
      </dsp:nvSpPr>
      <dsp:spPr>
        <a:xfrm>
          <a:off x="4359982" y="993710"/>
          <a:ext cx="1338235" cy="1324947"/>
        </a:xfrm>
        <a:prstGeom prst="roundRect">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Analyze</a:t>
          </a:r>
          <a:endParaRPr lang="en-US" sz="1500" b="1" kern="1200" dirty="0"/>
        </a:p>
      </dsp:txBody>
      <dsp:txXfrm>
        <a:off x="4359982" y="993710"/>
        <a:ext cx="1338235" cy="1324947"/>
      </dsp:txXfrm>
    </dsp:sp>
    <dsp:sp modelId="{5C6A432E-8970-4E00-893A-D0DC7BD76FB2}">
      <dsp:nvSpPr>
        <dsp:cNvPr id="0" name=""/>
        <dsp:cNvSpPr/>
      </dsp:nvSpPr>
      <dsp:spPr>
        <a:xfrm>
          <a:off x="5812719" y="993710"/>
          <a:ext cx="1338235" cy="1324947"/>
        </a:xfrm>
        <a:prstGeom prst="roundRect">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Evaluate</a:t>
          </a:r>
          <a:endParaRPr lang="en-US" sz="1500" b="1" kern="1200" dirty="0"/>
        </a:p>
      </dsp:txBody>
      <dsp:txXfrm>
        <a:off x="5812719" y="993710"/>
        <a:ext cx="1338235" cy="1324947"/>
      </dsp:txXfrm>
    </dsp:sp>
    <dsp:sp modelId="{81CBD022-41A4-42F4-BE17-381FA4EB65D8}">
      <dsp:nvSpPr>
        <dsp:cNvPr id="0" name=""/>
        <dsp:cNvSpPr/>
      </dsp:nvSpPr>
      <dsp:spPr>
        <a:xfrm>
          <a:off x="7265456" y="993710"/>
          <a:ext cx="1338235" cy="1324947"/>
        </a:xfrm>
        <a:prstGeom prst="roundRect">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Create</a:t>
          </a:r>
          <a:endParaRPr lang="en-US" sz="1500" b="1" kern="1200" dirty="0"/>
        </a:p>
      </dsp:txBody>
      <dsp:txXfrm>
        <a:off x="7265456" y="993710"/>
        <a:ext cx="1338235" cy="132494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81959C-0FBD-4760-87AA-D13ADD663BB7}" type="datetimeFigureOut">
              <a:rPr lang="es-ES" smtClean="0"/>
              <a:pPr/>
              <a:t>02/06/2016</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AE35FF-B82E-4E16-A53E-D5EB0DE06F96}" type="slidenum">
              <a:rPr lang="es-ES" smtClean="0"/>
              <a:pPr/>
              <a:t>‹nr.›</a:t>
            </a:fld>
            <a:endParaRPr lang="es-ES"/>
          </a:p>
        </p:txBody>
      </p:sp>
    </p:spTree>
    <p:extLst>
      <p:ext uri="{BB962C8B-B14F-4D97-AF65-F5344CB8AC3E}">
        <p14:creationId xmlns:p14="http://schemas.microsoft.com/office/powerpoint/2010/main" val="2488323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E9AE35FF-B82E-4E16-A53E-D5EB0DE06F96}" type="slidenum">
              <a:rPr lang="es-ES" smtClean="0"/>
              <a:pPr/>
              <a:t>5</a:t>
            </a:fld>
            <a:endParaRPr lang="es-ES"/>
          </a:p>
        </p:txBody>
      </p:sp>
    </p:spTree>
    <p:extLst>
      <p:ext uri="{BB962C8B-B14F-4D97-AF65-F5344CB8AC3E}">
        <p14:creationId xmlns:p14="http://schemas.microsoft.com/office/powerpoint/2010/main" val="1331770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96E7792-221C-482B-9F0D-6B52D485E923}" type="datetimeFigureOut">
              <a:rPr lang="en-US" smtClean="0"/>
              <a:pPr/>
              <a:t>6/2/2016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16631A7-EAF5-4298-88E6-027311FFDE97}" type="slidenum">
              <a:rPr lang="en-US" smtClean="0"/>
              <a:pPr/>
              <a:t>‹nr.›</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6E7792-221C-482B-9F0D-6B52D485E923}" type="datetimeFigureOut">
              <a:rPr lang="en-US" smtClean="0"/>
              <a:pPr/>
              <a:t>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6631A7-EAF5-4298-88E6-027311FFDE97}"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6E7792-221C-482B-9F0D-6B52D485E923}" type="datetimeFigureOut">
              <a:rPr lang="en-US" smtClean="0"/>
              <a:pPr/>
              <a:t>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6631A7-EAF5-4298-88E6-027311FFDE97}"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6E7792-221C-482B-9F0D-6B52D485E923}" type="datetimeFigureOut">
              <a:rPr lang="en-US" smtClean="0"/>
              <a:pPr/>
              <a:t>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6631A7-EAF5-4298-88E6-027311FFDE97}"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96E7792-221C-482B-9F0D-6B52D485E923}" type="datetimeFigureOut">
              <a:rPr lang="en-US" smtClean="0"/>
              <a:pPr/>
              <a:t>6/2/2016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6631A7-EAF5-4298-88E6-027311FFDE97}" type="slidenum">
              <a:rPr lang="en-US" smtClean="0"/>
              <a:pPr/>
              <a:t>‹nr.›</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96E7792-221C-482B-9F0D-6B52D485E923}" type="datetimeFigureOut">
              <a:rPr lang="en-US" smtClean="0"/>
              <a:pPr/>
              <a:t>6/2/2016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6631A7-EAF5-4298-88E6-027311FFDE97}"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96E7792-221C-482B-9F0D-6B52D485E923}" type="datetimeFigureOut">
              <a:rPr lang="en-US" smtClean="0"/>
              <a:pPr/>
              <a:t>6/2/2016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6631A7-EAF5-4298-88E6-027311FFDE97}"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96E7792-221C-482B-9F0D-6B52D485E923}" type="datetimeFigureOut">
              <a:rPr lang="en-US" smtClean="0"/>
              <a:pPr/>
              <a:t>6/2/2016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6631A7-EAF5-4298-88E6-027311FFDE97}"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6E7792-221C-482B-9F0D-6B52D485E923}" type="datetimeFigureOut">
              <a:rPr lang="en-US" smtClean="0"/>
              <a:pPr/>
              <a:t>6/2/2016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6631A7-EAF5-4298-88E6-027311FFDE97}"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96E7792-221C-482B-9F0D-6B52D485E923}" type="datetimeFigureOut">
              <a:rPr lang="en-US" smtClean="0"/>
              <a:pPr/>
              <a:t>6/2/2016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6631A7-EAF5-4298-88E6-027311FFDE97}"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96E7792-221C-482B-9F0D-6B52D485E923}" type="datetimeFigureOut">
              <a:rPr lang="en-US" smtClean="0"/>
              <a:pPr/>
              <a:t>6/2/2016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16631A7-EAF5-4298-88E6-027311FFDE97}" type="slidenum">
              <a:rPr lang="en-US" smtClean="0"/>
              <a:pPr/>
              <a:t>‹nr.›</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96E7792-221C-482B-9F0D-6B52D485E923}" type="datetimeFigureOut">
              <a:rPr lang="en-US" smtClean="0"/>
              <a:pPr/>
              <a:t>6/2/2016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16631A7-EAF5-4298-88E6-027311FFDE97}" type="slidenum">
              <a:rPr lang="en-US" smtClean="0"/>
              <a:pPr/>
              <a:t>‹nr.›</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 Id="rId5" Type="http://schemas.openxmlformats.org/officeDocument/2006/relationships/slide" Target="slide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1.xml"/><Relationship Id="rId5" Type="http://schemas.openxmlformats.org/officeDocument/2006/relationships/slide" Target="slide2.xml"/><Relationship Id="rId4" Type="http://schemas.openxmlformats.org/officeDocument/2006/relationships/slide" Target="slide6.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3.xml"/><Relationship Id="rId2" Type="http://schemas.openxmlformats.org/officeDocument/2006/relationships/slide" Target="slide8.xml"/><Relationship Id="rId1" Type="http://schemas.openxmlformats.org/officeDocument/2006/relationships/slideLayout" Target="../slideLayouts/slideLayout1.xml"/><Relationship Id="rId6" Type="http://schemas.openxmlformats.org/officeDocument/2006/relationships/slide" Target="slide5.xml"/><Relationship Id="rId5" Type="http://schemas.openxmlformats.org/officeDocument/2006/relationships/slide" Target="slide6.xml"/><Relationship Id="rId4" Type="http://schemas.openxmlformats.org/officeDocument/2006/relationships/slide" Target="slide7.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 Target="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 Target="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gif"/><Relationship Id="rId4" Type="http://schemas.openxmlformats.org/officeDocument/2006/relationships/image" Target="../media/image6.gif"/></Relationships>
</file>

<file path=ppt/slides/_rels/slide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0.xml"/><Relationship Id="rId1" Type="http://schemas.openxmlformats.org/officeDocument/2006/relationships/slideLayout" Target="../slideLayouts/slideLayout1.xml"/><Relationship Id="rId6" Type="http://schemas.openxmlformats.org/officeDocument/2006/relationships/image" Target="../media/image8.gif"/><Relationship Id="rId5" Type="http://schemas.openxmlformats.org/officeDocument/2006/relationships/slide" Target="slide2.xml"/><Relationship Id="rId4" Type="http://schemas.openxmlformats.org/officeDocument/2006/relationships/slide" Target="slide11.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 Target="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 Target="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 Target="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844824"/>
            <a:ext cx="7851648" cy="1828800"/>
          </a:xfrm>
        </p:spPr>
        <p:txBody>
          <a:bodyPr>
            <a:normAutofit fontScale="90000"/>
          </a:bodyPr>
          <a:lstStyle/>
          <a:p>
            <a:pPr algn="ctr"/>
            <a:r>
              <a:rPr lang="en-US" sz="5000" dirty="0" smtClean="0">
                <a:solidFill>
                  <a:schemeClr val="tx1"/>
                </a:solidFill>
              </a:rPr>
              <a:t>The Earth - Geographical Features</a:t>
            </a:r>
            <a:br>
              <a:rPr lang="en-US" sz="5000" dirty="0" smtClean="0">
                <a:solidFill>
                  <a:schemeClr val="tx1"/>
                </a:solidFill>
              </a:rPr>
            </a:br>
            <a:r>
              <a:rPr lang="en-US" sz="5000" dirty="0" smtClean="0">
                <a:solidFill>
                  <a:schemeClr val="tx1"/>
                </a:solidFill>
              </a:rPr>
              <a:t>A CLIL lesson</a:t>
            </a:r>
            <a:endParaRPr lang="en-US" sz="5000" dirty="0">
              <a:solidFill>
                <a:schemeClr val="tx1"/>
              </a:solidFill>
            </a:endParaRPr>
          </a:p>
        </p:txBody>
      </p:sp>
      <p:pic>
        <p:nvPicPr>
          <p:cNvPr id="5" name="Picture 17"/>
          <p:cNvPicPr>
            <a:picLocks noChangeAspect="1" noChangeArrowheads="1"/>
          </p:cNvPicPr>
          <p:nvPr/>
        </p:nvPicPr>
        <p:blipFill>
          <a:blip r:embed="rId2" cstate="print"/>
          <a:srcRect/>
          <a:stretch>
            <a:fillRect/>
          </a:stretch>
        </p:blipFill>
        <p:spPr bwMode="auto">
          <a:xfrm>
            <a:off x="6588224" y="188640"/>
            <a:ext cx="2198914" cy="1749136"/>
          </a:xfrm>
          <a:prstGeom prst="rect">
            <a:avLst/>
          </a:prstGeom>
          <a:noFill/>
          <a:ln w="9525">
            <a:noFill/>
            <a:miter lim="800000"/>
            <a:headEnd/>
            <a:tailEnd/>
          </a:ln>
          <a:effectLst/>
        </p:spPr>
      </p:pic>
      <p:pic>
        <p:nvPicPr>
          <p:cNvPr id="4" name="Picture 3" descr="Clil4you.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5958408"/>
            <a:ext cx="1676787" cy="638944"/>
          </a:xfrm>
          <a:prstGeom prst="rect">
            <a:avLst/>
          </a:prstGeom>
        </p:spPr>
      </p:pic>
      <p:pic>
        <p:nvPicPr>
          <p:cNvPr id="6" name="Picture 5" descr="EU_flag_LLP_EN-01.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7620" y="5948007"/>
            <a:ext cx="1670844" cy="649345"/>
          </a:xfrm>
          <a:prstGeom prst="rect">
            <a:avLst/>
          </a:prstGeom>
        </p:spPr>
      </p:pic>
      <p:sp>
        <p:nvSpPr>
          <p:cNvPr id="7" name="Rectangle 6"/>
          <p:cNvSpPr/>
          <p:nvPr/>
        </p:nvSpPr>
        <p:spPr>
          <a:xfrm>
            <a:off x="2123728" y="5877272"/>
            <a:ext cx="4896544" cy="830997"/>
          </a:xfrm>
          <a:prstGeom prst="rect">
            <a:avLst/>
          </a:prstGeom>
        </p:spPr>
        <p:txBody>
          <a:bodyPr wrap="square">
            <a:spAutoFit/>
          </a:bodyPr>
          <a:lstStyle/>
          <a:p>
            <a:r>
              <a:rPr lang="en-GB" sz="1200" dirty="0" smtClean="0"/>
              <a:t>This project has been funded with support from the European Commission. This publication reflects the views only of the author, and the Commission cannot be held responsible for any use which may be made of the information contained therein.</a:t>
            </a:r>
            <a:endParaRPr lang="en-GB" sz="1200" dirty="0"/>
          </a:p>
        </p:txBody>
      </p:sp>
      <p:sp>
        <p:nvSpPr>
          <p:cNvPr id="8" name="Subtitle 7"/>
          <p:cNvSpPr>
            <a:spLocks noGrp="1"/>
          </p:cNvSpPr>
          <p:nvPr>
            <p:ph type="subTitle" idx="1"/>
          </p:nvPr>
        </p:nvSpPr>
        <p:spPr>
          <a:xfrm>
            <a:off x="3059832" y="4365104"/>
            <a:ext cx="2304256" cy="864096"/>
          </a:xfrm>
          <a:prstGeom prst="rect">
            <a:avLst/>
          </a:prstGeom>
          <a:solidFill>
            <a:srgbClr val="FF6600"/>
          </a:solidFill>
          <a:scene3d>
            <a:camera prst="orthographicFront"/>
            <a:lightRig rig="threePt" dir="t"/>
          </a:scene3d>
          <a:sp3d>
            <a:bevelT w="139700" h="139700" prst="divo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5" action="ppaction://hlinksldjump"/>
              </a:rPr>
              <a:t>ENTER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0" y="332656"/>
            <a:ext cx="9144000" cy="762000"/>
          </a:xfrm>
        </p:spPr>
        <p:txBody>
          <a:bodyPr>
            <a:noAutofit/>
          </a:bodyPr>
          <a:lstStyle/>
          <a:p>
            <a:pPr algn="ctr"/>
            <a:r>
              <a:rPr lang="en-US" sz="4000" b="1" dirty="0" smtClean="0">
                <a:latin typeface="+mj-lt"/>
                <a:cs typeface="Aharoni" pitchFamily="2" charset="-79"/>
              </a:rPr>
              <a:t>Learning </a:t>
            </a:r>
            <a:r>
              <a:rPr lang="en-US" sz="4000" b="1" dirty="0" err="1" smtClean="0">
                <a:latin typeface="+mj-lt"/>
                <a:cs typeface="Aharoni" pitchFamily="2" charset="-79"/>
              </a:rPr>
              <a:t>Behaviours</a:t>
            </a:r>
            <a:endParaRPr lang="en-US" sz="4000" b="1" dirty="0">
              <a:latin typeface="+mj-lt"/>
              <a:cs typeface="Aharoni" pitchFamily="2" charset="-79"/>
            </a:endParaRPr>
          </a:p>
        </p:txBody>
      </p:sp>
      <p:sp>
        <p:nvSpPr>
          <p:cNvPr id="11" name="Rounded Rectangle 10"/>
          <p:cNvSpPr/>
          <p:nvPr/>
        </p:nvSpPr>
        <p:spPr>
          <a:xfrm>
            <a:off x="6372200" y="6237312"/>
            <a:ext cx="2448272"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2" action="ppaction://hlinksldjump"/>
              </a:rPr>
              <a:t>Back to Overview</a:t>
            </a:r>
            <a:endParaRPr lang="en-US" b="1" dirty="0">
              <a:latin typeface="+mj-lt"/>
            </a:endParaRPr>
          </a:p>
        </p:txBody>
      </p:sp>
      <p:sp>
        <p:nvSpPr>
          <p:cNvPr id="12" name="Rounded Rectangle 11"/>
          <p:cNvSpPr/>
          <p:nvPr/>
        </p:nvSpPr>
        <p:spPr>
          <a:xfrm>
            <a:off x="1187624" y="6237312"/>
            <a:ext cx="2448272"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3" action="ppaction://hlinksldjump"/>
              </a:rPr>
              <a:t>Back to Cognition</a:t>
            </a:r>
            <a:endParaRPr lang="en-US" b="1" dirty="0">
              <a:latin typeface="+mj-lt"/>
            </a:endParaRPr>
          </a:p>
        </p:txBody>
      </p:sp>
      <p:sp>
        <p:nvSpPr>
          <p:cNvPr id="1027" name="Rectangle 3"/>
          <p:cNvSpPr>
            <a:spLocks noChangeArrowheads="1"/>
          </p:cNvSpPr>
          <p:nvPr/>
        </p:nvSpPr>
        <p:spPr bwMode="auto">
          <a:xfrm>
            <a:off x="395536" y="2060848"/>
            <a:ext cx="8748464" cy="2935683"/>
          </a:xfrm>
          <a:prstGeom prst="rect">
            <a:avLst/>
          </a:prstGeom>
          <a:noFill/>
          <a:ln w="9525">
            <a:noFill/>
            <a:miter lim="800000"/>
            <a:headEnd/>
            <a:tailEnd/>
          </a:ln>
          <a:effectLst/>
        </p:spPr>
        <p:txBody>
          <a:bodyPr vert="horz" wrap="square" lIns="33327" tIns="45720" rIns="33327" bIns="179331" numCol="1" anchor="ctr" anchorCtr="0" compatLnSpc="1">
            <a:prstTxWarp prst="textNoShape">
              <a:avLst/>
            </a:prstTxWarp>
            <a:spAutoFit/>
          </a:bodyPr>
          <a:lstStyle/>
          <a:p>
            <a:pPr marL="0" marR="0" lvl="0" indent="0" algn="l" defTabSz="914400" rtl="0" eaLnBrk="1" fontAlgn="b" latinLnBrk="0" hangingPunct="1">
              <a:lnSpc>
                <a:spcPct val="100000"/>
              </a:lnSpc>
              <a:spcBef>
                <a:spcPct val="0"/>
              </a:spcBef>
              <a:spcAft>
                <a:spcPct val="0"/>
              </a:spcAft>
              <a:buClrTx/>
              <a:buSzTx/>
              <a:buFontTx/>
              <a:buNone/>
              <a:tabLst/>
            </a:pPr>
            <a:r>
              <a:rPr lang="en-US" sz="2600" dirty="0" smtClean="0">
                <a:latin typeface="+mj-lt"/>
                <a:cs typeface="Arial" pitchFamily="34" charset="0"/>
              </a:rPr>
              <a:t>We have to </a:t>
            </a:r>
            <a:r>
              <a:rPr lang="en-US" sz="2600" b="1" dirty="0" smtClean="0">
                <a:solidFill>
                  <a:srgbClr val="002060"/>
                </a:solidFill>
                <a:latin typeface="+mj-lt"/>
                <a:cs typeface="Arial" pitchFamily="34" charset="0"/>
              </a:rPr>
              <a:t>remember</a:t>
            </a:r>
            <a:r>
              <a:rPr lang="en-US" sz="2600" dirty="0" smtClean="0">
                <a:latin typeface="+mj-lt"/>
                <a:cs typeface="Arial" pitchFamily="34" charset="0"/>
              </a:rPr>
              <a:t> a concept before we can </a:t>
            </a:r>
            <a:r>
              <a:rPr lang="en-US" sz="2600" b="1" dirty="0" smtClean="0">
                <a:latin typeface="+mj-lt"/>
                <a:cs typeface="Arial" pitchFamily="34" charset="0"/>
              </a:rPr>
              <a:t>understand </a:t>
            </a:r>
            <a:r>
              <a:rPr lang="en-US" sz="2600" dirty="0" smtClean="0">
                <a:latin typeface="+mj-lt"/>
                <a:cs typeface="Arial" pitchFamily="34" charset="0"/>
              </a:rPr>
              <a:t>it.</a:t>
            </a:r>
            <a:br>
              <a:rPr lang="en-US" sz="2600" dirty="0" smtClean="0">
                <a:latin typeface="+mj-lt"/>
                <a:cs typeface="Arial" pitchFamily="34" charset="0"/>
              </a:rPr>
            </a:br>
            <a:r>
              <a:rPr lang="en-US" sz="2600" dirty="0" smtClean="0">
                <a:latin typeface="+mj-lt"/>
                <a:cs typeface="Arial" pitchFamily="34" charset="0"/>
              </a:rPr>
              <a:t>We have to </a:t>
            </a:r>
            <a:r>
              <a:rPr lang="en-US" sz="2600" b="1" dirty="0" smtClean="0">
                <a:solidFill>
                  <a:srgbClr val="002060"/>
                </a:solidFill>
                <a:latin typeface="+mj-lt"/>
                <a:cs typeface="Arial" pitchFamily="34" charset="0"/>
              </a:rPr>
              <a:t>understand</a:t>
            </a:r>
            <a:r>
              <a:rPr lang="en-US" sz="2600" b="1" dirty="0" smtClean="0">
                <a:latin typeface="+mj-lt"/>
                <a:cs typeface="Arial" pitchFamily="34" charset="0"/>
              </a:rPr>
              <a:t> </a:t>
            </a:r>
            <a:r>
              <a:rPr lang="en-US" sz="2600" dirty="0" smtClean="0">
                <a:latin typeface="+mj-lt"/>
                <a:cs typeface="Arial" pitchFamily="34" charset="0"/>
              </a:rPr>
              <a:t>a concept before we can </a:t>
            </a:r>
            <a:r>
              <a:rPr lang="en-US" sz="2600" b="1" dirty="0" smtClean="0">
                <a:latin typeface="+mj-lt"/>
                <a:cs typeface="Arial" pitchFamily="34" charset="0"/>
              </a:rPr>
              <a:t>apply</a:t>
            </a:r>
            <a:r>
              <a:rPr lang="en-US" sz="2600" dirty="0" smtClean="0">
                <a:latin typeface="+mj-lt"/>
                <a:cs typeface="Arial" pitchFamily="34" charset="0"/>
              </a:rPr>
              <a:t> it.</a:t>
            </a:r>
            <a:br>
              <a:rPr lang="en-US" sz="2600" dirty="0" smtClean="0">
                <a:latin typeface="+mj-lt"/>
                <a:cs typeface="Arial" pitchFamily="34" charset="0"/>
              </a:rPr>
            </a:br>
            <a:r>
              <a:rPr lang="en-US" sz="2600" dirty="0" smtClean="0">
                <a:latin typeface="+mj-lt"/>
                <a:cs typeface="Arial" pitchFamily="34" charset="0"/>
              </a:rPr>
              <a:t>We have to be able to</a:t>
            </a:r>
            <a:r>
              <a:rPr lang="en-US" sz="2600" dirty="0" smtClean="0">
                <a:solidFill>
                  <a:srgbClr val="002060"/>
                </a:solidFill>
                <a:latin typeface="+mj-lt"/>
                <a:cs typeface="Arial" pitchFamily="34" charset="0"/>
              </a:rPr>
              <a:t> </a:t>
            </a:r>
            <a:r>
              <a:rPr lang="en-US" sz="2600" b="1" dirty="0" smtClean="0">
                <a:solidFill>
                  <a:srgbClr val="002060"/>
                </a:solidFill>
                <a:latin typeface="+mj-lt"/>
                <a:cs typeface="Arial" pitchFamily="34" charset="0"/>
              </a:rPr>
              <a:t>apply </a:t>
            </a:r>
            <a:r>
              <a:rPr lang="en-US" sz="2600" dirty="0" smtClean="0">
                <a:latin typeface="+mj-lt"/>
                <a:cs typeface="Arial" pitchFamily="34" charset="0"/>
              </a:rPr>
              <a:t>a concept before we </a:t>
            </a:r>
            <a:r>
              <a:rPr lang="en-US" sz="2600" b="1" dirty="0" smtClean="0">
                <a:latin typeface="+mj-lt"/>
                <a:cs typeface="Arial" pitchFamily="34" charset="0"/>
              </a:rPr>
              <a:t>analyze</a:t>
            </a:r>
            <a:r>
              <a:rPr lang="en-US" sz="2600" dirty="0" smtClean="0">
                <a:latin typeface="+mj-lt"/>
                <a:cs typeface="Arial" pitchFamily="34" charset="0"/>
              </a:rPr>
              <a:t> it.</a:t>
            </a:r>
            <a:br>
              <a:rPr lang="en-US" sz="2600" dirty="0" smtClean="0">
                <a:latin typeface="+mj-lt"/>
                <a:cs typeface="Arial" pitchFamily="34" charset="0"/>
              </a:rPr>
            </a:br>
            <a:r>
              <a:rPr lang="en-US" sz="2600" dirty="0" smtClean="0">
                <a:latin typeface="+mj-lt"/>
                <a:cs typeface="Arial" pitchFamily="34" charset="0"/>
              </a:rPr>
              <a:t>We have to </a:t>
            </a:r>
            <a:r>
              <a:rPr lang="en-US" sz="2600" b="1" dirty="0" smtClean="0">
                <a:solidFill>
                  <a:srgbClr val="002060"/>
                </a:solidFill>
                <a:latin typeface="+mj-lt"/>
                <a:cs typeface="Arial" pitchFamily="34" charset="0"/>
              </a:rPr>
              <a:t>analyze</a:t>
            </a:r>
            <a:r>
              <a:rPr lang="en-US" sz="2600" b="1" dirty="0" smtClean="0">
                <a:latin typeface="+mj-lt"/>
                <a:cs typeface="Arial" pitchFamily="34" charset="0"/>
              </a:rPr>
              <a:t> </a:t>
            </a:r>
            <a:r>
              <a:rPr lang="en-US" sz="2600" dirty="0" smtClean="0">
                <a:latin typeface="+mj-lt"/>
                <a:cs typeface="Arial" pitchFamily="34" charset="0"/>
              </a:rPr>
              <a:t>a concept before we can </a:t>
            </a:r>
            <a:r>
              <a:rPr lang="en-US" sz="2600" b="1" dirty="0" smtClean="0">
                <a:latin typeface="+mj-lt"/>
                <a:cs typeface="Arial" pitchFamily="34" charset="0"/>
              </a:rPr>
              <a:t>evaluate</a:t>
            </a:r>
            <a:r>
              <a:rPr lang="en-US" sz="2600" dirty="0" smtClean="0">
                <a:latin typeface="+mj-lt"/>
                <a:cs typeface="Arial" pitchFamily="34" charset="0"/>
              </a:rPr>
              <a:t> it.</a:t>
            </a:r>
            <a:br>
              <a:rPr lang="en-US" sz="2600" dirty="0" smtClean="0">
                <a:latin typeface="+mj-lt"/>
                <a:cs typeface="Arial" pitchFamily="34" charset="0"/>
              </a:rPr>
            </a:br>
            <a:r>
              <a:rPr lang="en-US" sz="2600" dirty="0" smtClean="0">
                <a:latin typeface="+mj-lt"/>
                <a:cs typeface="Arial" pitchFamily="34" charset="0"/>
              </a:rPr>
              <a:t>We have to </a:t>
            </a:r>
            <a:r>
              <a:rPr lang="en-US" sz="2600" b="1" dirty="0" smtClean="0">
                <a:latin typeface="+mj-lt"/>
                <a:cs typeface="Arial" pitchFamily="34" charset="0"/>
              </a:rPr>
              <a:t>remember, understand, apply, analyze,</a:t>
            </a:r>
          </a:p>
          <a:p>
            <a:pPr lvl="0" eaLnBrk="0" fontAlgn="base" hangingPunct="0">
              <a:spcBef>
                <a:spcPct val="0"/>
              </a:spcBef>
              <a:spcAft>
                <a:spcPct val="0"/>
              </a:spcAft>
            </a:pPr>
            <a:r>
              <a:rPr lang="en-US" sz="2600" dirty="0" smtClean="0">
                <a:latin typeface="+mj-lt"/>
                <a:cs typeface="Arial" pitchFamily="34" charset="0"/>
              </a:rPr>
              <a:t> and </a:t>
            </a:r>
            <a:r>
              <a:rPr lang="en-US" sz="2600" b="1" dirty="0" smtClean="0">
                <a:solidFill>
                  <a:srgbClr val="002060"/>
                </a:solidFill>
                <a:latin typeface="+mj-lt"/>
                <a:cs typeface="Arial" pitchFamily="34" charset="0"/>
              </a:rPr>
              <a:t>evaluate</a:t>
            </a:r>
            <a:r>
              <a:rPr lang="en-US" sz="2600" b="1" dirty="0" smtClean="0">
                <a:latin typeface="+mj-lt"/>
                <a:cs typeface="Arial" pitchFamily="34" charset="0"/>
              </a:rPr>
              <a:t> </a:t>
            </a:r>
            <a:r>
              <a:rPr lang="en-US" sz="2600" dirty="0" smtClean="0">
                <a:latin typeface="+mj-lt"/>
                <a:cs typeface="Arial" pitchFamily="34" charset="0"/>
              </a:rPr>
              <a:t>a concept before we can </a:t>
            </a:r>
            <a:r>
              <a:rPr lang="en-US" sz="2600" b="1" dirty="0" smtClean="0">
                <a:latin typeface="+mj-lt"/>
                <a:cs typeface="Arial" pitchFamily="34" charset="0"/>
              </a:rPr>
              <a:t>create.</a:t>
            </a:r>
            <a:endParaRPr lang="en-US" sz="2600" dirty="0" smtClean="0">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4102394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211015" y="304800"/>
            <a:ext cx="3534508" cy="1143000"/>
          </a:xfrm>
        </p:spPr>
        <p:txBody>
          <a:bodyPr>
            <a:noAutofit/>
          </a:bodyPr>
          <a:lstStyle/>
          <a:p>
            <a:pPr algn="l"/>
            <a:r>
              <a:rPr lang="en-US" sz="5400" b="1" dirty="0" smtClean="0">
                <a:latin typeface="+mj-lt"/>
                <a:cs typeface="Aharoni" pitchFamily="2" charset="-79"/>
              </a:rPr>
              <a:t>Bloom’s Wheel</a:t>
            </a:r>
            <a:endParaRPr lang="en-US" sz="5400" b="1" dirty="0">
              <a:latin typeface="+mj-lt"/>
              <a:cs typeface="Aharoni" pitchFamily="2" charset="-79"/>
            </a:endParaRPr>
          </a:p>
        </p:txBody>
      </p:sp>
      <p:pic>
        <p:nvPicPr>
          <p:cNvPr id="10" name="Picture 8"/>
          <p:cNvPicPr>
            <a:picLocks noChangeAspect="1" noChangeArrowheads="1"/>
          </p:cNvPicPr>
          <p:nvPr/>
        </p:nvPicPr>
        <p:blipFill>
          <a:blip r:embed="rId2" cstate="print"/>
          <a:srcRect/>
          <a:stretch>
            <a:fillRect/>
          </a:stretch>
        </p:blipFill>
        <p:spPr bwMode="auto">
          <a:xfrm>
            <a:off x="611560" y="2852936"/>
            <a:ext cx="1663574" cy="1600200"/>
          </a:xfrm>
          <a:prstGeom prst="rect">
            <a:avLst/>
          </a:prstGeom>
          <a:noFill/>
          <a:ln w="9525">
            <a:noFill/>
            <a:miter lim="800000"/>
            <a:headEnd/>
            <a:tailEnd/>
          </a:ln>
          <a:effectLst/>
        </p:spPr>
      </p:pic>
      <p:pic>
        <p:nvPicPr>
          <p:cNvPr id="4097" name="Picture 1" descr="C:\Users\Sandra\Desktop\Bloom's\Wheel-Deal-w-words-jpg-m0zu63.jpg"/>
          <p:cNvPicPr>
            <a:picLocks noChangeAspect="1" noChangeArrowheads="1"/>
          </p:cNvPicPr>
          <p:nvPr/>
        </p:nvPicPr>
        <p:blipFill>
          <a:blip r:embed="rId3" cstate="print"/>
          <a:srcRect/>
          <a:stretch>
            <a:fillRect/>
          </a:stretch>
        </p:blipFill>
        <p:spPr bwMode="auto">
          <a:xfrm>
            <a:off x="2586350" y="260648"/>
            <a:ext cx="6557650" cy="6192688"/>
          </a:xfrm>
          <a:prstGeom prst="rect">
            <a:avLst/>
          </a:prstGeom>
          <a:noFill/>
        </p:spPr>
      </p:pic>
      <p:sp>
        <p:nvSpPr>
          <p:cNvPr id="8" name="Rounded Rectangle 7"/>
          <p:cNvSpPr/>
          <p:nvPr/>
        </p:nvSpPr>
        <p:spPr>
          <a:xfrm>
            <a:off x="467544" y="5517232"/>
            <a:ext cx="2448272"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4" action="ppaction://hlinksldjump"/>
              </a:rPr>
              <a:t>Back to Cognition</a:t>
            </a:r>
            <a:endParaRPr lang="en-US" b="1" dirty="0">
              <a:latin typeface="+mj-lt"/>
            </a:endParaRPr>
          </a:p>
        </p:txBody>
      </p:sp>
      <p:sp>
        <p:nvSpPr>
          <p:cNvPr id="7" name="Rounded Rectangle 6"/>
          <p:cNvSpPr/>
          <p:nvPr/>
        </p:nvSpPr>
        <p:spPr>
          <a:xfrm>
            <a:off x="467544" y="6165304"/>
            <a:ext cx="2448272"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5" action="ppaction://hlinksldjump"/>
              </a:rPr>
              <a:t>Back to Overview</a:t>
            </a:r>
            <a:endParaRPr lang="en-US" b="1" dirty="0">
              <a:latin typeface="+mj-lt"/>
            </a:endParaRPr>
          </a:p>
        </p:txBody>
      </p:sp>
      <p:sp>
        <p:nvSpPr>
          <p:cNvPr id="9" name="Footer Placeholder 8"/>
          <p:cNvSpPr>
            <a:spLocks noGrp="1"/>
          </p:cNvSpPr>
          <p:nvPr>
            <p:ph type="ftr" sz="quarter" idx="11"/>
          </p:nvPr>
        </p:nvSpPr>
        <p:spPr>
          <a:xfrm>
            <a:off x="4572000" y="6309320"/>
            <a:ext cx="3352800" cy="365125"/>
          </a:xfrm>
        </p:spPr>
        <p:txBody>
          <a:bodyPr/>
          <a:lstStyle/>
          <a:p>
            <a:r>
              <a:rPr lang="en-US" dirty="0" smtClean="0"/>
              <a:t>http://morethanenglish.edublogs.org</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475656" y="1124744"/>
            <a:ext cx="2880320" cy="1512168"/>
          </a:xfrm>
          <a:prstGeom prst="roundRect">
            <a:avLst/>
          </a:prstGeom>
          <a:solidFill>
            <a:srgbClr val="FA86E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2060"/>
                </a:solidFill>
                <a:latin typeface="+mj-lt"/>
                <a:hlinkClick r:id="rId2" action="ppaction://hlinksldjump"/>
              </a:rPr>
              <a:t>Community</a:t>
            </a:r>
            <a:endParaRPr lang="en-US" sz="2800" b="1" dirty="0">
              <a:solidFill>
                <a:srgbClr val="002060"/>
              </a:solidFill>
              <a:latin typeface="+mj-lt"/>
            </a:endParaRPr>
          </a:p>
        </p:txBody>
      </p:sp>
      <p:sp>
        <p:nvSpPr>
          <p:cNvPr id="5" name="Rounded Rectangle 4"/>
          <p:cNvSpPr/>
          <p:nvPr/>
        </p:nvSpPr>
        <p:spPr>
          <a:xfrm>
            <a:off x="4788024" y="1124744"/>
            <a:ext cx="2880320" cy="1512168"/>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2060"/>
                </a:solidFill>
                <a:latin typeface="+mj-lt"/>
                <a:hlinkClick r:id="rId3" action="ppaction://hlinksldjump"/>
              </a:rPr>
              <a:t>Content</a:t>
            </a:r>
            <a:endParaRPr lang="en-US" sz="2800" b="1" dirty="0">
              <a:solidFill>
                <a:srgbClr val="002060"/>
              </a:solidFill>
              <a:latin typeface="+mj-lt"/>
            </a:endParaRPr>
          </a:p>
        </p:txBody>
      </p:sp>
      <p:sp>
        <p:nvSpPr>
          <p:cNvPr id="9" name="Rounded Rectangle 8"/>
          <p:cNvSpPr/>
          <p:nvPr/>
        </p:nvSpPr>
        <p:spPr>
          <a:xfrm>
            <a:off x="323528" y="2780928"/>
            <a:ext cx="2880320" cy="1512168"/>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2060"/>
                </a:solidFill>
                <a:latin typeface="+mj-lt"/>
                <a:hlinkClick r:id="rId4" action="ppaction://hlinksldjump"/>
              </a:rPr>
              <a:t>Competence</a:t>
            </a:r>
            <a:endParaRPr lang="en-US" sz="2800" b="1" dirty="0">
              <a:solidFill>
                <a:srgbClr val="002060"/>
              </a:solidFill>
              <a:latin typeface="+mj-lt"/>
            </a:endParaRPr>
          </a:p>
        </p:txBody>
      </p:sp>
      <p:sp>
        <p:nvSpPr>
          <p:cNvPr id="10" name="Rounded Rectangle 9"/>
          <p:cNvSpPr/>
          <p:nvPr/>
        </p:nvSpPr>
        <p:spPr>
          <a:xfrm>
            <a:off x="3131840" y="4365104"/>
            <a:ext cx="2880320" cy="1512168"/>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2060"/>
                </a:solidFill>
                <a:latin typeface="+mj-lt"/>
                <a:hlinkClick r:id="rId5" action="ppaction://hlinksldjump"/>
              </a:rPr>
              <a:t>Cognition</a:t>
            </a:r>
            <a:endParaRPr lang="en-US" sz="2800" b="1" dirty="0">
              <a:solidFill>
                <a:srgbClr val="002060"/>
              </a:solidFill>
              <a:latin typeface="+mj-lt"/>
            </a:endParaRPr>
          </a:p>
        </p:txBody>
      </p:sp>
      <p:sp>
        <p:nvSpPr>
          <p:cNvPr id="11" name="Rounded Rectangle 10"/>
          <p:cNvSpPr/>
          <p:nvPr/>
        </p:nvSpPr>
        <p:spPr>
          <a:xfrm>
            <a:off x="5940152" y="2780928"/>
            <a:ext cx="2880320" cy="1512168"/>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rgbClr val="002060"/>
                </a:solidFill>
                <a:latin typeface="+mj-lt"/>
                <a:hlinkClick r:id="rId6" action="ppaction://hlinksldjump"/>
              </a:rPr>
              <a:t>Communication</a:t>
            </a:r>
            <a:endParaRPr lang="en-US" sz="2800" b="1" dirty="0">
              <a:solidFill>
                <a:srgbClr val="002060"/>
              </a:solidFill>
              <a:latin typeface="+mj-lt"/>
            </a:endParaRPr>
          </a:p>
        </p:txBody>
      </p:sp>
      <p:sp>
        <p:nvSpPr>
          <p:cNvPr id="12" name="Oval 11"/>
          <p:cNvSpPr/>
          <p:nvPr/>
        </p:nvSpPr>
        <p:spPr>
          <a:xfrm>
            <a:off x="3635896" y="2996952"/>
            <a:ext cx="1944216" cy="100811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rgbClr val="002060"/>
                </a:solidFill>
                <a:latin typeface="+mj-lt"/>
                <a:hlinkClick r:id="rId7" action="ppaction://hlinksldjump"/>
              </a:rPr>
              <a:t>TOPIC</a:t>
            </a:r>
            <a:endParaRPr lang="en-US" sz="3600" b="1" dirty="0">
              <a:solidFill>
                <a:srgbClr val="002060"/>
              </a:solidFill>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75656" y="620688"/>
            <a:ext cx="6912440" cy="3712376"/>
          </a:xfrm>
        </p:spPr>
        <p:txBody>
          <a:bodyPr/>
          <a:lstStyle/>
          <a:p>
            <a:pPr algn="l"/>
            <a:r>
              <a:rPr lang="en-US" sz="4000" dirty="0" smtClean="0">
                <a:latin typeface="+mj-lt"/>
              </a:rPr>
              <a:t>         </a:t>
            </a:r>
            <a:r>
              <a:rPr lang="en-US" sz="5400" dirty="0" smtClean="0">
                <a:latin typeface="+mj-lt"/>
              </a:rPr>
              <a:t>The Earth Geographical Features</a:t>
            </a:r>
          </a:p>
          <a:p>
            <a:pPr algn="l"/>
            <a:endParaRPr lang="en-US" sz="4000" dirty="0">
              <a:latin typeface="+mj-lt"/>
            </a:endParaRPr>
          </a:p>
          <a:p>
            <a:pPr algn="l"/>
            <a:endParaRPr lang="en-US" sz="3200" dirty="0" smtClean="0">
              <a:latin typeface="+mj-lt"/>
            </a:endParaRPr>
          </a:p>
          <a:p>
            <a:pPr algn="l"/>
            <a:endParaRPr lang="en-US" dirty="0" smtClean="0">
              <a:latin typeface="+mj-lt"/>
            </a:endParaRPr>
          </a:p>
          <a:p>
            <a:pPr algn="l"/>
            <a:endParaRPr lang="en-US" dirty="0">
              <a:latin typeface="+mj-lt"/>
            </a:endParaRPr>
          </a:p>
        </p:txBody>
      </p:sp>
      <p:sp>
        <p:nvSpPr>
          <p:cNvPr id="4" name="Rounded Rectangle 3"/>
          <p:cNvSpPr/>
          <p:nvPr/>
        </p:nvSpPr>
        <p:spPr>
          <a:xfrm>
            <a:off x="6372200" y="6237312"/>
            <a:ext cx="2448272"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mj-lt"/>
                <a:hlinkClick r:id="rId2" action="ppaction://hlinksldjump"/>
              </a:rPr>
              <a:t>Back to Overview</a:t>
            </a:r>
            <a:endParaRPr lang="en-US" b="1" dirty="0">
              <a:solidFill>
                <a:srgbClr val="002060"/>
              </a:solidFill>
              <a:latin typeface="+mj-lt"/>
            </a:endParaRPr>
          </a:p>
        </p:txBody>
      </p:sp>
      <p:pic>
        <p:nvPicPr>
          <p:cNvPr id="5" name="Picture 1"/>
          <p:cNvPicPr>
            <a:picLocks noChangeAspect="1" noChangeArrowheads="1"/>
          </p:cNvPicPr>
          <p:nvPr/>
        </p:nvPicPr>
        <p:blipFill>
          <a:blip r:embed="rId3" cstate="print"/>
          <a:srcRect/>
          <a:stretch>
            <a:fillRect/>
          </a:stretch>
        </p:blipFill>
        <p:spPr bwMode="auto">
          <a:xfrm>
            <a:off x="323528" y="1556792"/>
            <a:ext cx="1114425" cy="676275"/>
          </a:xfrm>
          <a:prstGeom prst="rect">
            <a:avLst/>
          </a:prstGeom>
          <a:noFill/>
          <a:ln w="9525">
            <a:noFill/>
            <a:miter lim="800000"/>
            <a:headEnd/>
            <a:tailEnd/>
          </a:ln>
          <a:effectLst/>
        </p:spPr>
      </p:pic>
      <p:sp>
        <p:nvSpPr>
          <p:cNvPr id="6" name="Subtitle 2"/>
          <p:cNvSpPr txBox="1">
            <a:spLocks/>
          </p:cNvSpPr>
          <p:nvPr/>
        </p:nvSpPr>
        <p:spPr>
          <a:xfrm>
            <a:off x="1547664" y="3717032"/>
            <a:ext cx="6912440" cy="2376264"/>
          </a:xfrm>
          <a:prstGeom prst="rect">
            <a:avLst/>
          </a:prstGeom>
        </p:spPr>
        <p:txBody>
          <a:bodyPr vert="horz" lIns="0" rIns="18288">
            <a:normAutofit/>
          </a:bodyPr>
          <a:lstStyle/>
          <a:p>
            <a:pPr marL="0" marR="45720" lvl="0" indent="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4000" b="0" i="0" u="none" strike="noStrike" kern="1200" cap="none" spc="0" normalizeH="0" baseline="0" noProof="0" dirty="0" smtClean="0">
                <a:ln>
                  <a:noFill/>
                </a:ln>
                <a:solidFill>
                  <a:schemeClr val="tx1"/>
                </a:solidFill>
                <a:effectLst/>
                <a:uLnTx/>
                <a:uFillTx/>
                <a:latin typeface="+mj-lt"/>
                <a:ea typeface="+mn-ea"/>
                <a:cs typeface="+mn-cs"/>
              </a:rPr>
              <a:t>         </a:t>
            </a:r>
            <a:endParaRPr kumimoji="0" lang="en-US" sz="5400" b="0" i="0" u="none" strike="noStrike" kern="1200" cap="none" spc="0" normalizeH="0" baseline="0" noProof="0" dirty="0" smtClean="0">
              <a:ln>
                <a:noFill/>
              </a:ln>
              <a:solidFill>
                <a:schemeClr val="tx1"/>
              </a:solidFill>
              <a:effectLst/>
              <a:uLnTx/>
              <a:uFillTx/>
              <a:latin typeface="+mj-lt"/>
              <a:ea typeface="+mn-ea"/>
              <a:cs typeface="+mn-cs"/>
            </a:endParaRPr>
          </a:p>
          <a:p>
            <a:pPr marL="0" marR="45720" lvl="0" indent="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4000" b="0" i="0" u="none" strike="noStrike" kern="1200" cap="none" spc="0" normalizeH="0" baseline="0" noProof="0" dirty="0" smtClean="0">
              <a:ln>
                <a:noFill/>
              </a:ln>
              <a:solidFill>
                <a:schemeClr val="tx1"/>
              </a:solidFill>
              <a:effectLst/>
              <a:uLnTx/>
              <a:uFillTx/>
              <a:latin typeface="+mj-lt"/>
              <a:ea typeface="+mn-ea"/>
              <a:cs typeface="+mn-cs"/>
            </a:endParaRPr>
          </a:p>
          <a:p>
            <a:pPr marL="0" marR="45720" lvl="0" indent="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3200" b="0" i="0" u="none" strike="noStrike" kern="1200" cap="none" spc="0" normalizeH="0" baseline="0" noProof="0" dirty="0" smtClean="0">
              <a:ln>
                <a:noFill/>
              </a:ln>
              <a:solidFill>
                <a:schemeClr val="tx1"/>
              </a:solidFill>
              <a:effectLst/>
              <a:uLnTx/>
              <a:uFillTx/>
              <a:latin typeface="+mj-lt"/>
              <a:ea typeface="+mn-ea"/>
              <a:cs typeface="+mn-cs"/>
            </a:endParaRPr>
          </a:p>
          <a:p>
            <a:pPr marL="0" marR="45720" lvl="0" indent="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600" b="0" i="0" u="none" strike="noStrike" kern="1200" cap="none" spc="0" normalizeH="0" baseline="0" noProof="0" dirty="0" smtClean="0">
              <a:ln>
                <a:noFill/>
              </a:ln>
              <a:solidFill>
                <a:schemeClr val="tx1"/>
              </a:solidFill>
              <a:effectLst/>
              <a:uLnTx/>
              <a:uFillTx/>
              <a:latin typeface="+mj-lt"/>
              <a:ea typeface="+mn-ea"/>
              <a:cs typeface="+mn-cs"/>
            </a:endParaRPr>
          </a:p>
          <a:p>
            <a:pPr marL="0" marR="45720" lvl="0" indent="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600" b="0" i="0" u="none" strike="noStrike" kern="1200" cap="none" spc="0" normalizeH="0" baseline="0" noProof="0" dirty="0">
              <a:ln>
                <a:noFill/>
              </a:ln>
              <a:solidFill>
                <a:schemeClr val="tx1"/>
              </a:solidFill>
              <a:effectLst/>
              <a:uLnTx/>
              <a:uFillTx/>
              <a:latin typeface="+mj-lt"/>
              <a:ea typeface="+mn-ea"/>
              <a:cs typeface="+mn-cs"/>
            </a:endParaRPr>
          </a:p>
        </p:txBody>
      </p:sp>
      <p:sp>
        <p:nvSpPr>
          <p:cNvPr id="7" name="Rectangle 6"/>
          <p:cNvSpPr/>
          <p:nvPr/>
        </p:nvSpPr>
        <p:spPr>
          <a:xfrm>
            <a:off x="1259632" y="2924944"/>
            <a:ext cx="7128792" cy="2554545"/>
          </a:xfrm>
          <a:prstGeom prst="rect">
            <a:avLst/>
          </a:prstGeom>
        </p:spPr>
        <p:txBody>
          <a:bodyPr wrap="square">
            <a:spAutoFit/>
          </a:bodyPr>
          <a:lstStyle/>
          <a:p>
            <a:pPr algn="ctr"/>
            <a:r>
              <a:rPr lang="en-US" sz="3200" dirty="0" smtClean="0">
                <a:latin typeface="+mj-lt"/>
              </a:rPr>
              <a:t>This </a:t>
            </a:r>
            <a:r>
              <a:rPr lang="en-US" sz="3200" dirty="0">
                <a:latin typeface="+mj-lt"/>
              </a:rPr>
              <a:t>u</a:t>
            </a:r>
            <a:r>
              <a:rPr lang="en-US" sz="3200" dirty="0" smtClean="0">
                <a:latin typeface="+mj-lt"/>
              </a:rPr>
              <a:t>nit introduces the students to concepts such as the layers of the Earth, the  landforms and geographical features that we can find on the crust, and the place where we live</a:t>
            </a:r>
            <a:endParaRPr lang="en-US" sz="2800" dirty="0">
              <a:latin typeface="+mj-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851648" cy="689248"/>
          </a:xfrm>
        </p:spPr>
        <p:txBody>
          <a:bodyPr>
            <a:normAutofit fontScale="90000"/>
          </a:bodyPr>
          <a:lstStyle/>
          <a:p>
            <a:pPr algn="ctr"/>
            <a:r>
              <a:rPr lang="en-US" i="1" dirty="0" smtClean="0">
                <a:solidFill>
                  <a:schemeClr val="tx1"/>
                </a:solidFill>
              </a:rPr>
              <a:t>CONTENT</a:t>
            </a:r>
            <a:endParaRPr lang="en-US" b="1" i="1" dirty="0">
              <a:solidFill>
                <a:schemeClr val="tx1"/>
              </a:solidFill>
            </a:endParaRPr>
          </a:p>
        </p:txBody>
      </p:sp>
      <p:sp>
        <p:nvSpPr>
          <p:cNvPr id="3" name="Subtitle 2"/>
          <p:cNvSpPr>
            <a:spLocks noGrp="1"/>
          </p:cNvSpPr>
          <p:nvPr>
            <p:ph type="subTitle" idx="1"/>
          </p:nvPr>
        </p:nvSpPr>
        <p:spPr>
          <a:xfrm>
            <a:off x="1043608" y="1678360"/>
            <a:ext cx="7272480" cy="3910880"/>
          </a:xfrm>
        </p:spPr>
        <p:txBody>
          <a:bodyPr>
            <a:normAutofit/>
          </a:bodyPr>
          <a:lstStyle/>
          <a:p>
            <a:pPr marL="571500" indent="-571500" algn="l">
              <a:buFont typeface="Arial" panose="020B0604020202020204" pitchFamily="34" charset="0"/>
              <a:buChar char="•"/>
            </a:pPr>
            <a:r>
              <a:rPr lang="en-US" sz="3200" dirty="0" smtClean="0">
                <a:latin typeface="+mj-lt"/>
              </a:rPr>
              <a:t>Introduction to the layers, crust, mantle and core of the Earth.</a:t>
            </a:r>
          </a:p>
          <a:p>
            <a:pPr marL="571500" indent="-571500" algn="l">
              <a:buFont typeface="Arial" panose="020B0604020202020204" pitchFamily="34" charset="0"/>
              <a:buChar char="•"/>
            </a:pPr>
            <a:endParaRPr lang="en-US" sz="3200" dirty="0" smtClean="0">
              <a:latin typeface="+mj-lt"/>
            </a:endParaRPr>
          </a:p>
          <a:p>
            <a:pPr marL="571500" indent="-571500" algn="l">
              <a:buFont typeface="Arial" panose="020B0604020202020204" pitchFamily="34" charset="0"/>
              <a:buChar char="•"/>
            </a:pPr>
            <a:r>
              <a:rPr lang="en-US" sz="3200" dirty="0" smtClean="0">
                <a:latin typeface="+mj-lt"/>
              </a:rPr>
              <a:t>Names of </a:t>
            </a:r>
            <a:r>
              <a:rPr lang="en-US" sz="3200" dirty="0">
                <a:latin typeface="+mj-lt"/>
              </a:rPr>
              <a:t>some landforms: </a:t>
            </a:r>
            <a:r>
              <a:rPr lang="en-US" sz="3200" dirty="0" smtClean="0">
                <a:latin typeface="+mj-lt"/>
              </a:rPr>
              <a:t> </a:t>
            </a:r>
            <a:r>
              <a:rPr lang="en-US" sz="3200" dirty="0">
                <a:latin typeface="+mj-lt"/>
              </a:rPr>
              <a:t>m</a:t>
            </a:r>
            <a:r>
              <a:rPr lang="en-US" sz="3200" dirty="0" smtClean="0">
                <a:latin typeface="+mj-lt"/>
              </a:rPr>
              <a:t>ountain</a:t>
            </a:r>
            <a:r>
              <a:rPr lang="en-US" sz="3200" dirty="0">
                <a:latin typeface="+mj-lt"/>
              </a:rPr>
              <a:t>, hill, island, archipelago, plain, valley, lake, </a:t>
            </a:r>
            <a:r>
              <a:rPr lang="en-US" sz="3200" dirty="0" smtClean="0">
                <a:latin typeface="+mj-lt"/>
              </a:rPr>
              <a:t>and island</a:t>
            </a:r>
            <a:r>
              <a:rPr lang="en-US" sz="3200" dirty="0">
                <a:latin typeface="+mj-lt"/>
              </a:rPr>
              <a:t>.</a:t>
            </a:r>
          </a:p>
          <a:p>
            <a:pPr marL="571500" indent="-571500" algn="l">
              <a:buFont typeface="Arial" panose="020B0604020202020204" pitchFamily="34" charset="0"/>
              <a:buChar char="•"/>
            </a:pPr>
            <a:endParaRPr lang="en-US" sz="4100" dirty="0" smtClean="0">
              <a:latin typeface="+mj-lt"/>
            </a:endParaRPr>
          </a:p>
          <a:p>
            <a:pPr marL="571500" indent="-571500" algn="l">
              <a:buFont typeface="Arial" panose="020B0604020202020204" pitchFamily="34" charset="0"/>
              <a:buChar char="•"/>
            </a:pPr>
            <a:endParaRPr lang="en-US" sz="4100" dirty="0" smtClean="0">
              <a:latin typeface="+mj-lt"/>
            </a:endParaRPr>
          </a:p>
          <a:p>
            <a:pPr marL="571500" indent="-571500" algn="l">
              <a:buFont typeface="Arial" panose="020B0604020202020204" pitchFamily="34" charset="0"/>
              <a:buChar char="•"/>
            </a:pPr>
            <a:endParaRPr lang="en-US" sz="4100" dirty="0" smtClean="0">
              <a:latin typeface="+mj-lt"/>
            </a:endParaRPr>
          </a:p>
          <a:p>
            <a:pPr algn="l"/>
            <a:endParaRPr lang="en-US" sz="4000" dirty="0">
              <a:latin typeface="+mj-lt"/>
            </a:endParaRPr>
          </a:p>
          <a:p>
            <a:pPr algn="l"/>
            <a:endParaRPr lang="en-US" sz="4000" dirty="0">
              <a:latin typeface="+mj-lt"/>
            </a:endParaRPr>
          </a:p>
          <a:p>
            <a:pPr algn="l"/>
            <a:endParaRPr lang="en-US" sz="4000" dirty="0" smtClean="0">
              <a:latin typeface="+mj-lt"/>
            </a:endParaRPr>
          </a:p>
          <a:p>
            <a:pPr algn="l"/>
            <a:endParaRPr lang="en-US" dirty="0">
              <a:latin typeface="+mj-lt"/>
            </a:endParaRPr>
          </a:p>
        </p:txBody>
      </p:sp>
      <p:sp>
        <p:nvSpPr>
          <p:cNvPr id="4" name="Rounded Rectangle 3"/>
          <p:cNvSpPr/>
          <p:nvPr/>
        </p:nvSpPr>
        <p:spPr>
          <a:xfrm>
            <a:off x="6372200" y="6237312"/>
            <a:ext cx="2448272"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2" action="ppaction://hlinksldjump"/>
              </a:rPr>
              <a:t>Back to Overview</a:t>
            </a:r>
            <a:endParaRPr lang="en-US" b="1" dirty="0">
              <a:latin typeface="+mj-lt"/>
            </a:endParaRPr>
          </a:p>
        </p:txBody>
      </p:sp>
      <p:pic>
        <p:nvPicPr>
          <p:cNvPr id="5" name="Picture 1"/>
          <p:cNvPicPr>
            <a:picLocks noChangeAspect="1" noChangeArrowheads="1"/>
          </p:cNvPicPr>
          <p:nvPr/>
        </p:nvPicPr>
        <p:blipFill>
          <a:blip r:embed="rId3" cstate="print"/>
          <a:srcRect/>
          <a:stretch>
            <a:fillRect/>
          </a:stretch>
        </p:blipFill>
        <p:spPr bwMode="auto">
          <a:xfrm>
            <a:off x="251520" y="1700808"/>
            <a:ext cx="1114425" cy="676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851648" cy="689248"/>
          </a:xfrm>
        </p:spPr>
        <p:txBody>
          <a:bodyPr>
            <a:normAutofit fontScale="90000"/>
          </a:bodyPr>
          <a:lstStyle/>
          <a:p>
            <a:pPr algn="ctr"/>
            <a:r>
              <a:rPr lang="en-US" i="1" dirty="0" smtClean="0">
                <a:solidFill>
                  <a:schemeClr val="tx1"/>
                </a:solidFill>
              </a:rPr>
              <a:t>Communication</a:t>
            </a:r>
            <a:endParaRPr lang="en-US" b="1" i="1" dirty="0">
              <a:solidFill>
                <a:schemeClr val="tx1"/>
              </a:solidFill>
            </a:endParaRPr>
          </a:p>
        </p:txBody>
      </p:sp>
      <p:sp>
        <p:nvSpPr>
          <p:cNvPr id="3" name="Subtitle 2"/>
          <p:cNvSpPr>
            <a:spLocks noGrp="1"/>
          </p:cNvSpPr>
          <p:nvPr>
            <p:ph type="subTitle" idx="1"/>
          </p:nvPr>
        </p:nvSpPr>
        <p:spPr>
          <a:xfrm>
            <a:off x="533400" y="1556792"/>
            <a:ext cx="7854696" cy="4464496"/>
          </a:xfrm>
        </p:spPr>
        <p:txBody>
          <a:bodyPr>
            <a:normAutofit fontScale="77500" lnSpcReduction="20000"/>
          </a:bodyPr>
          <a:lstStyle/>
          <a:p>
            <a:pPr marL="571500" indent="-571500" algn="l">
              <a:buFont typeface="Arial" panose="020B0604020202020204" pitchFamily="34" charset="0"/>
              <a:buChar char="•"/>
            </a:pPr>
            <a:r>
              <a:rPr lang="en-US" sz="4100" dirty="0" smtClean="0">
                <a:latin typeface="+mj-lt"/>
              </a:rPr>
              <a:t>Key content </a:t>
            </a:r>
            <a:r>
              <a:rPr lang="en-US" sz="4100" dirty="0">
                <a:latin typeface="+mj-lt"/>
              </a:rPr>
              <a:t>w</a:t>
            </a:r>
            <a:r>
              <a:rPr lang="en-US" sz="4100" dirty="0" smtClean="0">
                <a:latin typeface="+mj-lt"/>
              </a:rPr>
              <a:t>ords related to the topic will be introduced</a:t>
            </a:r>
          </a:p>
          <a:p>
            <a:pPr marL="571500" indent="-571500" algn="l">
              <a:buFont typeface="Arial" panose="020B0604020202020204" pitchFamily="34" charset="0"/>
              <a:buChar char="•"/>
            </a:pPr>
            <a:r>
              <a:rPr lang="en-US" sz="4100" dirty="0" smtClean="0">
                <a:latin typeface="+mj-lt"/>
              </a:rPr>
              <a:t>Students will explore the comparative form of a few one- syllable adjectives</a:t>
            </a:r>
          </a:p>
          <a:p>
            <a:pPr marL="571500" indent="-571500" algn="l">
              <a:buFont typeface="Arial" panose="020B0604020202020204" pitchFamily="34" charset="0"/>
              <a:buChar char="•"/>
            </a:pPr>
            <a:r>
              <a:rPr lang="en-US" sz="4100" dirty="0" smtClean="0">
                <a:latin typeface="+mj-lt"/>
              </a:rPr>
              <a:t>Students will also use some adjectives to describe the landforms (high, flat, low, big, small)</a:t>
            </a:r>
          </a:p>
          <a:p>
            <a:pPr marL="571500" indent="-571500" algn="l">
              <a:buFont typeface="Arial" panose="020B0604020202020204" pitchFamily="34" charset="0"/>
              <a:buChar char="•"/>
            </a:pPr>
            <a:r>
              <a:rPr lang="en-US" sz="4100" dirty="0" smtClean="0">
                <a:latin typeface="+mj-lt"/>
              </a:rPr>
              <a:t>They will use simple structures in the present </a:t>
            </a:r>
            <a:r>
              <a:rPr lang="en-US" sz="4100" dirty="0">
                <a:latin typeface="+mj-lt"/>
              </a:rPr>
              <a:t>s</a:t>
            </a:r>
            <a:r>
              <a:rPr lang="en-US" sz="4100" dirty="0" smtClean="0">
                <a:latin typeface="+mj-lt"/>
              </a:rPr>
              <a:t>imple tense (affirmative, negative and interrogative) to communicate </a:t>
            </a:r>
          </a:p>
          <a:p>
            <a:pPr algn="l"/>
            <a:endParaRPr lang="en-US" sz="3300" dirty="0" smtClean="0">
              <a:latin typeface="+mj-lt"/>
            </a:endParaRPr>
          </a:p>
          <a:p>
            <a:pPr algn="l"/>
            <a:endParaRPr lang="en-US" dirty="0">
              <a:latin typeface="+mj-lt"/>
            </a:endParaRPr>
          </a:p>
        </p:txBody>
      </p:sp>
      <p:sp>
        <p:nvSpPr>
          <p:cNvPr id="4" name="Rounded Rectangle 3"/>
          <p:cNvSpPr/>
          <p:nvPr/>
        </p:nvSpPr>
        <p:spPr>
          <a:xfrm>
            <a:off x="6372200" y="6237312"/>
            <a:ext cx="2448272"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3" action="ppaction://hlinksldjump"/>
              </a:rPr>
              <a:t>Back to Overview</a:t>
            </a:r>
            <a:endParaRPr lang="en-US" b="1" dirty="0">
              <a:latin typeface="+mj-lt"/>
            </a:endParaRPr>
          </a:p>
        </p:txBody>
      </p:sp>
      <p:pic>
        <p:nvPicPr>
          <p:cNvPr id="5" name="Picture 3"/>
          <p:cNvPicPr>
            <a:picLocks noChangeAspect="1" noChangeArrowheads="1"/>
          </p:cNvPicPr>
          <p:nvPr/>
        </p:nvPicPr>
        <p:blipFill>
          <a:blip r:embed="rId4" cstate="print"/>
          <a:srcRect/>
          <a:stretch>
            <a:fillRect/>
          </a:stretch>
        </p:blipFill>
        <p:spPr bwMode="auto">
          <a:xfrm>
            <a:off x="539552" y="260648"/>
            <a:ext cx="1219200" cy="1138517"/>
          </a:xfrm>
          <a:prstGeom prst="rect">
            <a:avLst/>
          </a:prstGeom>
          <a:noFill/>
          <a:ln w="9525">
            <a:noFill/>
            <a:miter lim="800000"/>
            <a:headEnd/>
            <a:tailEnd/>
          </a:ln>
          <a:effectLst/>
        </p:spPr>
      </p:pic>
      <p:pic>
        <p:nvPicPr>
          <p:cNvPr id="6" name="Picture 6"/>
          <p:cNvPicPr>
            <a:picLocks noChangeAspect="1" noChangeArrowheads="1"/>
          </p:cNvPicPr>
          <p:nvPr/>
        </p:nvPicPr>
        <p:blipFill>
          <a:blip r:embed="rId5" cstate="print"/>
          <a:srcRect/>
          <a:stretch>
            <a:fillRect/>
          </a:stretch>
        </p:blipFill>
        <p:spPr bwMode="auto">
          <a:xfrm>
            <a:off x="7164288" y="332656"/>
            <a:ext cx="1228725" cy="1143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851648" cy="689248"/>
          </a:xfrm>
        </p:spPr>
        <p:txBody>
          <a:bodyPr>
            <a:normAutofit fontScale="90000"/>
          </a:bodyPr>
          <a:lstStyle/>
          <a:p>
            <a:pPr algn="ctr"/>
            <a:r>
              <a:rPr lang="en-US" i="1" dirty="0" smtClean="0">
                <a:solidFill>
                  <a:schemeClr val="tx1"/>
                </a:solidFill>
              </a:rPr>
              <a:t>COGNITION</a:t>
            </a:r>
            <a:endParaRPr lang="en-US" b="1" i="1" dirty="0">
              <a:solidFill>
                <a:schemeClr val="tx1"/>
              </a:solidFill>
            </a:endParaRPr>
          </a:p>
        </p:txBody>
      </p:sp>
      <p:sp>
        <p:nvSpPr>
          <p:cNvPr id="3" name="Subtitle 2"/>
          <p:cNvSpPr>
            <a:spLocks noGrp="1"/>
          </p:cNvSpPr>
          <p:nvPr>
            <p:ph type="subTitle" idx="1"/>
          </p:nvPr>
        </p:nvSpPr>
        <p:spPr>
          <a:xfrm>
            <a:off x="539552" y="1196752"/>
            <a:ext cx="8424936" cy="5447750"/>
          </a:xfrm>
        </p:spPr>
        <p:txBody>
          <a:bodyPr>
            <a:normAutofit fontScale="25000" lnSpcReduction="20000"/>
          </a:bodyPr>
          <a:lstStyle/>
          <a:p>
            <a:pPr marL="457200" indent="-457200" algn="l"/>
            <a:r>
              <a:rPr lang="en-GB" sz="11200" dirty="0" smtClean="0">
                <a:latin typeface="+mj-lt"/>
                <a:cs typeface="Calibri"/>
              </a:rPr>
              <a:t>Students will be using various </a:t>
            </a:r>
            <a:r>
              <a:rPr lang="en-GB" sz="11200" dirty="0" smtClean="0">
                <a:latin typeface="+mj-lt"/>
                <a:cs typeface="Calibri"/>
                <a:hlinkClick r:id="rId2" action="ppaction://hlinksldjump"/>
              </a:rPr>
              <a:t>Cognitive Skills</a:t>
            </a:r>
            <a:r>
              <a:rPr lang="en-GB" sz="11200" dirty="0" smtClean="0">
                <a:latin typeface="+mj-lt"/>
                <a:cs typeface="Calibri"/>
              </a:rPr>
              <a:t> </a:t>
            </a:r>
          </a:p>
          <a:p>
            <a:pPr marL="457200" indent="-457200" algn="l"/>
            <a:r>
              <a:rPr lang="en-GB" sz="11200" dirty="0" smtClean="0">
                <a:latin typeface="+mj-lt"/>
                <a:cs typeface="Calibri"/>
              </a:rPr>
              <a:t>and will develop both </a:t>
            </a:r>
            <a:r>
              <a:rPr lang="en-GB" sz="11200" b="1" dirty="0" smtClean="0">
                <a:latin typeface="+mj-lt"/>
                <a:cs typeface="Calibri"/>
                <a:hlinkClick r:id="rId3" action="ppaction://hlinksldjump"/>
              </a:rPr>
              <a:t>LOTS &amp; HOTS</a:t>
            </a:r>
            <a:r>
              <a:rPr lang="en-GB" sz="11200" b="1" dirty="0" smtClean="0">
                <a:latin typeface="+mj-lt"/>
                <a:cs typeface="Calibri"/>
              </a:rPr>
              <a:t> </a:t>
            </a:r>
            <a:r>
              <a:rPr lang="en-GB" sz="11200" dirty="0" smtClean="0">
                <a:latin typeface="+mj-lt"/>
                <a:cs typeface="Calibri"/>
              </a:rPr>
              <a:t>by:</a:t>
            </a:r>
          </a:p>
          <a:p>
            <a:pPr lvl="0" algn="l">
              <a:buClr>
                <a:srgbClr val="0BD0D9"/>
              </a:buClr>
              <a:buFont typeface="Arial" pitchFamily="34" charset="0"/>
              <a:buChar char="•"/>
            </a:pPr>
            <a:r>
              <a:rPr lang="en-GB" sz="11200" dirty="0" smtClean="0">
                <a:solidFill>
                  <a:prstClr val="white"/>
                </a:solidFill>
                <a:latin typeface="+mj-lt"/>
              </a:rPr>
              <a:t>  </a:t>
            </a:r>
            <a:r>
              <a:rPr lang="en-GB" sz="11200" dirty="0" smtClean="0">
                <a:latin typeface="+mj-lt"/>
              </a:rPr>
              <a:t>Comparing the Earth’s layers with parts of some foods</a:t>
            </a:r>
          </a:p>
          <a:p>
            <a:pPr lvl="0" algn="l">
              <a:buClr>
                <a:srgbClr val="0BD0D9"/>
              </a:buClr>
              <a:buFont typeface="Arial" pitchFamily="34" charset="0"/>
              <a:buChar char="•"/>
            </a:pPr>
            <a:r>
              <a:rPr lang="en-GB" sz="11200" dirty="0">
                <a:latin typeface="+mj-lt"/>
                <a:cs typeface="Calibri"/>
              </a:rPr>
              <a:t> </a:t>
            </a:r>
            <a:r>
              <a:rPr lang="en-GB" sz="11200" dirty="0" smtClean="0">
                <a:latin typeface="+mj-lt"/>
                <a:cs typeface="Calibri"/>
              </a:rPr>
              <a:t> Drawing food with a similar appearance to the layers of</a:t>
            </a:r>
          </a:p>
          <a:p>
            <a:pPr lvl="0" algn="l">
              <a:buClr>
                <a:srgbClr val="0BD0D9"/>
              </a:buClr>
            </a:pPr>
            <a:r>
              <a:rPr lang="en-GB" sz="11200" dirty="0" smtClean="0">
                <a:latin typeface="+mj-lt"/>
                <a:cs typeface="Calibri"/>
              </a:rPr>
              <a:t>    the Earth</a:t>
            </a:r>
          </a:p>
          <a:p>
            <a:pPr lvl="0" algn="l">
              <a:buFont typeface="Arial" pitchFamily="34" charset="0"/>
              <a:buChar char="•"/>
            </a:pPr>
            <a:r>
              <a:rPr lang="en-GB" sz="11200" dirty="0" smtClean="0">
                <a:latin typeface="+mj-lt"/>
              </a:rPr>
              <a:t>  Recognising and naming different landforms</a:t>
            </a:r>
          </a:p>
          <a:p>
            <a:pPr lvl="0" algn="l">
              <a:buFont typeface="Arial" pitchFamily="34" charset="0"/>
              <a:buChar char="•"/>
            </a:pPr>
            <a:r>
              <a:rPr lang="en-GB" sz="11200" dirty="0" smtClean="0">
                <a:latin typeface="+mj-lt"/>
              </a:rPr>
              <a:t>  Applying their knowledge to the places they have</a:t>
            </a:r>
          </a:p>
          <a:p>
            <a:pPr lvl="0" algn="l"/>
            <a:r>
              <a:rPr lang="en-GB" sz="11200" dirty="0" smtClean="0">
                <a:latin typeface="+mj-lt"/>
              </a:rPr>
              <a:t>    visited</a:t>
            </a:r>
          </a:p>
          <a:p>
            <a:pPr lvl="0" algn="l">
              <a:buFont typeface="Arial" pitchFamily="34" charset="0"/>
              <a:buChar char="•"/>
            </a:pPr>
            <a:r>
              <a:rPr lang="en-GB" sz="11200" dirty="0" smtClean="0">
                <a:latin typeface="+mj-lt"/>
              </a:rPr>
              <a:t>  Comparing different landforms</a:t>
            </a:r>
          </a:p>
          <a:p>
            <a:pPr lvl="0" algn="l">
              <a:buFont typeface="Arial" pitchFamily="34" charset="0"/>
              <a:buChar char="•"/>
            </a:pPr>
            <a:r>
              <a:rPr lang="en-GB" sz="11200" dirty="0" smtClean="0">
                <a:latin typeface="+mj-lt"/>
              </a:rPr>
              <a:t>  Matching definitions and concepts</a:t>
            </a:r>
          </a:p>
          <a:p>
            <a:pPr lvl="0" algn="l">
              <a:buFont typeface="Arial" pitchFamily="34" charset="0"/>
              <a:buChar char="•"/>
            </a:pPr>
            <a:r>
              <a:rPr lang="en-GB" sz="11200" dirty="0" smtClean="0">
                <a:latin typeface="+mj-lt"/>
              </a:rPr>
              <a:t>  Creating a model of the Earth’s surface</a:t>
            </a:r>
          </a:p>
          <a:p>
            <a:pPr lvl="0" algn="l">
              <a:buFont typeface="Arial" pitchFamily="34" charset="0"/>
              <a:buChar char="•"/>
            </a:pPr>
            <a:endParaRPr lang="en-GB" sz="8600" dirty="0" smtClean="0">
              <a:latin typeface="+mj-lt"/>
            </a:endParaRPr>
          </a:p>
          <a:p>
            <a:pPr marL="457200" indent="-457200" algn="l"/>
            <a:r>
              <a:rPr lang="en-GB" sz="9600" dirty="0" smtClean="0">
                <a:latin typeface="+mj-lt"/>
                <a:cs typeface="Calibri"/>
              </a:rPr>
              <a:t>See </a:t>
            </a:r>
            <a:r>
              <a:rPr lang="en-GB" sz="9600" b="1" dirty="0" smtClean="0">
                <a:latin typeface="+mj-lt"/>
                <a:cs typeface="Calibri"/>
                <a:hlinkClick r:id="rId4" action="ppaction://hlinksldjump"/>
              </a:rPr>
              <a:t>Bloom’s Wheel </a:t>
            </a:r>
            <a:r>
              <a:rPr lang="en-GB" sz="9600" dirty="0" smtClean="0">
                <a:latin typeface="+mj-lt"/>
                <a:cs typeface="Calibri"/>
              </a:rPr>
              <a:t>for cognitive learning tasks</a:t>
            </a:r>
          </a:p>
          <a:p>
            <a:pPr marL="457200" indent="-457200" algn="l">
              <a:buFont typeface="Arial" panose="020B0604020202020204" pitchFamily="34" charset="0"/>
              <a:buChar char="•"/>
            </a:pPr>
            <a:endParaRPr lang="en-US" dirty="0" smtClean="0">
              <a:latin typeface="+mj-lt"/>
            </a:endParaRPr>
          </a:p>
          <a:p>
            <a:pPr algn="l"/>
            <a:endParaRPr lang="en-US" dirty="0">
              <a:latin typeface="+mj-lt"/>
            </a:endParaRPr>
          </a:p>
        </p:txBody>
      </p:sp>
      <p:sp>
        <p:nvSpPr>
          <p:cNvPr id="4" name="Rounded Rectangle 3"/>
          <p:cNvSpPr/>
          <p:nvPr/>
        </p:nvSpPr>
        <p:spPr>
          <a:xfrm>
            <a:off x="6444208" y="6237312"/>
            <a:ext cx="2448272"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5" action="ppaction://hlinksldjump"/>
              </a:rPr>
              <a:t>Back to Overview</a:t>
            </a:r>
            <a:endParaRPr lang="en-US" b="1" dirty="0">
              <a:latin typeface="+mj-lt"/>
            </a:endParaRPr>
          </a:p>
        </p:txBody>
      </p:sp>
      <p:pic>
        <p:nvPicPr>
          <p:cNvPr id="5" name="Picture 23"/>
          <p:cNvPicPr>
            <a:picLocks noChangeAspect="1" noChangeArrowheads="1"/>
          </p:cNvPicPr>
          <p:nvPr/>
        </p:nvPicPr>
        <p:blipFill>
          <a:blip r:embed="rId6" cstate="print"/>
          <a:srcRect/>
          <a:stretch>
            <a:fillRect/>
          </a:stretch>
        </p:blipFill>
        <p:spPr bwMode="auto">
          <a:xfrm>
            <a:off x="6839744" y="-243408"/>
            <a:ext cx="2304256" cy="23042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851648" cy="689248"/>
          </a:xfrm>
        </p:spPr>
        <p:txBody>
          <a:bodyPr>
            <a:normAutofit fontScale="90000"/>
          </a:bodyPr>
          <a:lstStyle/>
          <a:p>
            <a:pPr algn="ctr"/>
            <a:r>
              <a:rPr lang="en-US" i="1" dirty="0" smtClean="0">
                <a:solidFill>
                  <a:schemeClr val="tx1"/>
                </a:solidFill>
              </a:rPr>
              <a:t>COMPETENCE</a:t>
            </a:r>
            <a:endParaRPr lang="en-US" b="1" i="1" dirty="0">
              <a:solidFill>
                <a:schemeClr val="tx1"/>
              </a:solidFill>
            </a:endParaRPr>
          </a:p>
        </p:txBody>
      </p:sp>
      <p:sp>
        <p:nvSpPr>
          <p:cNvPr id="3" name="Subtitle 2"/>
          <p:cNvSpPr>
            <a:spLocks noGrp="1"/>
          </p:cNvSpPr>
          <p:nvPr>
            <p:ph type="subTitle" idx="1"/>
          </p:nvPr>
        </p:nvSpPr>
        <p:spPr>
          <a:xfrm>
            <a:off x="1403648" y="1268760"/>
            <a:ext cx="7272808" cy="4176464"/>
          </a:xfrm>
        </p:spPr>
        <p:txBody>
          <a:bodyPr>
            <a:normAutofit/>
          </a:bodyPr>
          <a:lstStyle/>
          <a:p>
            <a:pPr marL="571500" indent="-571500" algn="just"/>
            <a:r>
              <a:rPr lang="en-GB" sz="3200" dirty="0" smtClean="0">
                <a:latin typeface="Calibri"/>
                <a:cs typeface="Calibri"/>
              </a:rPr>
              <a:t>Students will:</a:t>
            </a:r>
          </a:p>
          <a:p>
            <a:pPr marL="571500" indent="-571500" algn="l">
              <a:buFont typeface="Arial" pitchFamily="34" charset="0"/>
              <a:buChar char="•"/>
            </a:pPr>
            <a:r>
              <a:rPr lang="en-GB" sz="3200" dirty="0" smtClean="0">
                <a:latin typeface="Calibri"/>
                <a:cs typeface="Calibri"/>
              </a:rPr>
              <a:t>Develop listening, writing and memorising skills</a:t>
            </a:r>
          </a:p>
          <a:p>
            <a:pPr marL="571500" indent="-571500" algn="l">
              <a:buFont typeface="Arial" pitchFamily="34" charset="0"/>
              <a:buChar char="•"/>
            </a:pPr>
            <a:r>
              <a:rPr lang="en-GB" sz="3200" dirty="0" smtClean="0">
                <a:latin typeface="Calibri"/>
                <a:cs typeface="Calibri"/>
              </a:rPr>
              <a:t>Work co-operatively</a:t>
            </a:r>
            <a:endParaRPr lang="en-GB" sz="3200" dirty="0">
              <a:latin typeface="Calibri"/>
              <a:cs typeface="Calibri"/>
            </a:endParaRPr>
          </a:p>
          <a:p>
            <a:pPr marL="571500" indent="-571500" algn="l">
              <a:buFont typeface="Arial" pitchFamily="34" charset="0"/>
              <a:buChar char="•"/>
            </a:pPr>
            <a:r>
              <a:rPr lang="en-GB" sz="3200" dirty="0" smtClean="0">
                <a:latin typeface="Calibri"/>
                <a:cs typeface="Calibri"/>
              </a:rPr>
              <a:t>Explain the features of landforms through spoken language</a:t>
            </a:r>
          </a:p>
          <a:p>
            <a:pPr algn="l"/>
            <a:endParaRPr lang="en-US" sz="3000" dirty="0">
              <a:latin typeface="+mj-lt"/>
            </a:endParaRPr>
          </a:p>
        </p:txBody>
      </p:sp>
      <p:sp>
        <p:nvSpPr>
          <p:cNvPr id="4" name="Rounded Rectangle 3"/>
          <p:cNvSpPr/>
          <p:nvPr/>
        </p:nvSpPr>
        <p:spPr>
          <a:xfrm>
            <a:off x="6372200" y="6237312"/>
            <a:ext cx="2448272"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2" action="ppaction://hlinksldjump"/>
              </a:rPr>
              <a:t>Back to Overview</a:t>
            </a:r>
            <a:endParaRPr lang="en-US" b="1" dirty="0">
              <a:latin typeface="+mj-lt"/>
            </a:endParaRPr>
          </a:p>
        </p:txBody>
      </p:sp>
      <p:pic>
        <p:nvPicPr>
          <p:cNvPr id="5" name="Picture 1"/>
          <p:cNvPicPr>
            <a:picLocks noChangeAspect="1" noChangeArrowheads="1"/>
          </p:cNvPicPr>
          <p:nvPr/>
        </p:nvPicPr>
        <p:blipFill>
          <a:blip r:embed="rId3" cstate="print"/>
          <a:srcRect/>
          <a:stretch>
            <a:fillRect/>
          </a:stretch>
        </p:blipFill>
        <p:spPr bwMode="auto">
          <a:xfrm>
            <a:off x="270371" y="1268760"/>
            <a:ext cx="1114425" cy="676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6"/>
            <a:ext cx="7851648" cy="689248"/>
          </a:xfrm>
        </p:spPr>
        <p:txBody>
          <a:bodyPr>
            <a:normAutofit fontScale="90000"/>
          </a:bodyPr>
          <a:lstStyle/>
          <a:p>
            <a:pPr algn="ctr"/>
            <a:r>
              <a:rPr lang="en-US" i="1" dirty="0" smtClean="0">
                <a:solidFill>
                  <a:schemeClr val="tx1"/>
                </a:solidFill>
              </a:rPr>
              <a:t>COMMUNITY</a:t>
            </a:r>
            <a:endParaRPr lang="en-US" b="1" i="1" dirty="0">
              <a:solidFill>
                <a:schemeClr val="tx1"/>
              </a:solidFill>
            </a:endParaRPr>
          </a:p>
        </p:txBody>
      </p:sp>
      <p:sp>
        <p:nvSpPr>
          <p:cNvPr id="3" name="Subtitle 2"/>
          <p:cNvSpPr>
            <a:spLocks noGrp="1"/>
          </p:cNvSpPr>
          <p:nvPr>
            <p:ph type="subTitle" idx="1"/>
          </p:nvPr>
        </p:nvSpPr>
        <p:spPr>
          <a:xfrm>
            <a:off x="1331640" y="1556792"/>
            <a:ext cx="7416824" cy="4320480"/>
          </a:xfrm>
        </p:spPr>
        <p:txBody>
          <a:bodyPr>
            <a:normAutofit/>
          </a:bodyPr>
          <a:lstStyle/>
          <a:p>
            <a:pPr marL="571500" indent="-571500" algn="l"/>
            <a:r>
              <a:rPr lang="en-GB" sz="3200" dirty="0" smtClean="0">
                <a:latin typeface="Calibri"/>
                <a:cs typeface="Calibri"/>
              </a:rPr>
              <a:t>Students will:</a:t>
            </a:r>
          </a:p>
          <a:p>
            <a:pPr marL="571500" indent="-571500" algn="l">
              <a:buFont typeface="Arial"/>
              <a:buChar char="•"/>
            </a:pPr>
            <a:r>
              <a:rPr lang="en-GB" sz="3200" dirty="0" smtClean="0">
                <a:latin typeface="Calibri"/>
                <a:cs typeface="Calibri"/>
              </a:rPr>
              <a:t>Understand the crust as the place on the Earth where we live</a:t>
            </a:r>
          </a:p>
          <a:p>
            <a:pPr marL="571500" indent="-571500" algn="l">
              <a:buFont typeface="Arial"/>
              <a:buChar char="•"/>
            </a:pPr>
            <a:r>
              <a:rPr lang="en-GB" sz="3200" dirty="0" smtClean="0">
                <a:latin typeface="Calibri"/>
                <a:cs typeface="Calibri"/>
              </a:rPr>
              <a:t>Understand the need to take care of the Earth</a:t>
            </a:r>
            <a:endParaRPr lang="en-US" sz="3200" dirty="0">
              <a:latin typeface="Calibri"/>
              <a:cs typeface="Calibri"/>
            </a:endParaRPr>
          </a:p>
          <a:p>
            <a:pPr algn="l"/>
            <a:endParaRPr lang="en-US" dirty="0">
              <a:latin typeface="+mj-lt"/>
            </a:endParaRPr>
          </a:p>
        </p:txBody>
      </p:sp>
      <p:sp>
        <p:nvSpPr>
          <p:cNvPr id="4" name="Rounded Rectangle 3"/>
          <p:cNvSpPr/>
          <p:nvPr/>
        </p:nvSpPr>
        <p:spPr>
          <a:xfrm>
            <a:off x="6372200" y="6237312"/>
            <a:ext cx="2448272"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2" action="ppaction://hlinksldjump"/>
              </a:rPr>
              <a:t>Back to Overview</a:t>
            </a:r>
            <a:endParaRPr lang="en-US" b="1" dirty="0">
              <a:latin typeface="+mj-lt"/>
            </a:endParaRPr>
          </a:p>
        </p:txBody>
      </p:sp>
      <p:pic>
        <p:nvPicPr>
          <p:cNvPr id="6" name="Picture 1"/>
          <p:cNvPicPr>
            <a:picLocks noChangeAspect="1" noChangeArrowheads="1"/>
          </p:cNvPicPr>
          <p:nvPr/>
        </p:nvPicPr>
        <p:blipFill>
          <a:blip r:embed="rId3" cstate="print"/>
          <a:srcRect/>
          <a:stretch>
            <a:fillRect/>
          </a:stretch>
        </p:blipFill>
        <p:spPr bwMode="auto">
          <a:xfrm>
            <a:off x="395536" y="1700808"/>
            <a:ext cx="1114425" cy="676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908720"/>
            <a:ext cx="7851648" cy="689248"/>
          </a:xfrm>
        </p:spPr>
        <p:txBody>
          <a:bodyPr>
            <a:normAutofit fontScale="90000"/>
          </a:bodyPr>
          <a:lstStyle/>
          <a:p>
            <a:pPr algn="ctr"/>
            <a:r>
              <a:rPr lang="en-US" b="1" dirty="0" smtClean="0">
                <a:solidFill>
                  <a:schemeClr val="tx1"/>
                </a:solidFill>
              </a:rPr>
              <a:t>Bloom’s Revised Taxonomy of Learning </a:t>
            </a:r>
            <a:r>
              <a:rPr lang="en-US" dirty="0" err="1" smtClean="0">
                <a:solidFill>
                  <a:schemeClr val="tx1"/>
                </a:solidFill>
              </a:rPr>
              <a:t>B</a:t>
            </a:r>
            <a:r>
              <a:rPr lang="en-US" b="1" dirty="0" err="1" smtClean="0">
                <a:solidFill>
                  <a:schemeClr val="tx1"/>
                </a:solidFill>
              </a:rPr>
              <a:t>ehaviours</a:t>
            </a:r>
            <a:r>
              <a:rPr lang="en-US" b="1" dirty="0" smtClean="0">
                <a:solidFill>
                  <a:schemeClr val="tx1"/>
                </a:solidFill>
              </a:rPr>
              <a:t> </a:t>
            </a:r>
            <a:endParaRPr lang="en-US" b="1" dirty="0">
              <a:solidFill>
                <a:schemeClr val="tx1"/>
              </a:solidFill>
            </a:endParaRPr>
          </a:p>
        </p:txBody>
      </p:sp>
      <p:sp>
        <p:nvSpPr>
          <p:cNvPr id="3" name="Subtitle 2"/>
          <p:cNvSpPr>
            <a:spLocks noGrp="1"/>
          </p:cNvSpPr>
          <p:nvPr>
            <p:ph type="subTitle" idx="1"/>
          </p:nvPr>
        </p:nvSpPr>
        <p:spPr>
          <a:xfrm>
            <a:off x="533400" y="1268760"/>
            <a:ext cx="7854696" cy="5040560"/>
          </a:xfrm>
        </p:spPr>
        <p:txBody>
          <a:bodyPr>
            <a:normAutofit/>
          </a:bodyPr>
          <a:lstStyle/>
          <a:p>
            <a:pPr algn="l"/>
            <a:endParaRPr lang="en-US" b="1" dirty="0" smtClean="0">
              <a:latin typeface="+mj-lt"/>
            </a:endParaRPr>
          </a:p>
          <a:p>
            <a:pPr algn="l"/>
            <a:endParaRPr lang="en-US" dirty="0">
              <a:latin typeface="+mj-lt"/>
            </a:endParaRPr>
          </a:p>
        </p:txBody>
      </p:sp>
      <p:sp>
        <p:nvSpPr>
          <p:cNvPr id="4" name="Rounded Rectangle 3"/>
          <p:cNvSpPr/>
          <p:nvPr/>
        </p:nvSpPr>
        <p:spPr>
          <a:xfrm>
            <a:off x="6372200" y="6237312"/>
            <a:ext cx="2448272"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2" action="ppaction://hlinksldjump"/>
              </a:rPr>
              <a:t>Back to Overview</a:t>
            </a:r>
            <a:endParaRPr lang="en-US" b="1" dirty="0">
              <a:latin typeface="+mj-lt"/>
            </a:endParaRPr>
          </a:p>
        </p:txBody>
      </p:sp>
      <p:graphicFrame>
        <p:nvGraphicFramePr>
          <p:cNvPr id="7" name="Diagram 6"/>
          <p:cNvGraphicFramePr/>
          <p:nvPr/>
        </p:nvGraphicFramePr>
        <p:xfrm>
          <a:off x="179512" y="1556792"/>
          <a:ext cx="8605464" cy="3312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ounded Rectangle 7"/>
          <p:cNvSpPr/>
          <p:nvPr/>
        </p:nvSpPr>
        <p:spPr>
          <a:xfrm>
            <a:off x="7164288" y="4725144"/>
            <a:ext cx="1728192" cy="1368152"/>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Higher Order Thinking Skills - HOTS</a:t>
            </a:r>
            <a:endParaRPr lang="en-US" b="1" dirty="0"/>
          </a:p>
        </p:txBody>
      </p:sp>
      <p:sp>
        <p:nvSpPr>
          <p:cNvPr id="9" name="Rounded Rectangle 8"/>
          <p:cNvSpPr/>
          <p:nvPr/>
        </p:nvSpPr>
        <p:spPr>
          <a:xfrm>
            <a:off x="467544" y="4653136"/>
            <a:ext cx="1728192"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Lower Order Thinking Skills - LOTS</a:t>
            </a:r>
            <a:endParaRPr lang="en-US" b="1" dirty="0"/>
          </a:p>
        </p:txBody>
      </p:sp>
      <p:sp>
        <p:nvSpPr>
          <p:cNvPr id="10" name="Right Arrow 9"/>
          <p:cNvSpPr/>
          <p:nvPr/>
        </p:nvSpPr>
        <p:spPr>
          <a:xfrm>
            <a:off x="2699792" y="5229200"/>
            <a:ext cx="410445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467544" y="6237312"/>
            <a:ext cx="2520280" cy="360040"/>
          </a:xfrm>
          <a:prstGeom prst="roundRect">
            <a:avLst/>
          </a:prstGeom>
          <a:solidFill>
            <a:srgbClr val="FF0000"/>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mj-lt"/>
                <a:hlinkClick r:id="rId8" action="ppaction://hlinksldjump"/>
              </a:rPr>
              <a:t>Back to Cognition</a:t>
            </a:r>
            <a:endParaRPr lang="en-US" b="1" dirty="0">
              <a:latin typeface="+mj-lt"/>
            </a:endParaRPr>
          </a:p>
        </p:txBody>
      </p:sp>
    </p:spTree>
    <p:extLst>
      <p:ext uri="{BB962C8B-B14F-4D97-AF65-F5344CB8AC3E}">
        <p14:creationId xmlns:p14="http://schemas.microsoft.com/office/powerpoint/2010/main" val="41429281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0">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FFFFF"/>
      </a:hlink>
      <a:folHlink>
        <a:srgbClr val="FFFFFF"/>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678</TotalTime>
  <Words>394</Words>
  <Application>Microsoft Office PowerPoint</Application>
  <PresentationFormat>Skærmshow (4:3)</PresentationFormat>
  <Paragraphs>80</Paragraphs>
  <Slides>11</Slides>
  <Notes>1</Notes>
  <HiddenSlides>0</HiddenSlides>
  <MMClips>0</MMClips>
  <ScaleCrop>false</ScaleCrop>
  <HeadingPairs>
    <vt:vector size="6" baseType="variant">
      <vt:variant>
        <vt:lpstr>Benyttede skrifttyper</vt:lpstr>
      </vt:variant>
      <vt:variant>
        <vt:i4>5</vt:i4>
      </vt:variant>
      <vt:variant>
        <vt:lpstr>Tema</vt:lpstr>
      </vt:variant>
      <vt:variant>
        <vt:i4>1</vt:i4>
      </vt:variant>
      <vt:variant>
        <vt:lpstr>Slidetitler</vt:lpstr>
      </vt:variant>
      <vt:variant>
        <vt:i4>11</vt:i4>
      </vt:variant>
    </vt:vector>
  </HeadingPairs>
  <TitlesOfParts>
    <vt:vector size="17" baseType="lpstr">
      <vt:lpstr>Aharoni</vt:lpstr>
      <vt:lpstr>Arial</vt:lpstr>
      <vt:lpstr>Calibri</vt:lpstr>
      <vt:lpstr>Constantia</vt:lpstr>
      <vt:lpstr>Wingdings 2</vt:lpstr>
      <vt:lpstr>Flow</vt:lpstr>
      <vt:lpstr>The Earth - Geographical Features A CLIL lesson</vt:lpstr>
      <vt:lpstr>PowerPoint-præsentation</vt:lpstr>
      <vt:lpstr>PowerPoint-præsentation</vt:lpstr>
      <vt:lpstr>CONTENT</vt:lpstr>
      <vt:lpstr>Communication</vt:lpstr>
      <vt:lpstr>COGNITION</vt:lpstr>
      <vt:lpstr>COMPETENCE</vt:lpstr>
      <vt:lpstr>COMMUNITY</vt:lpstr>
      <vt:lpstr>Bloom’s Revised Taxonomy of Learning Behaviours </vt:lpstr>
      <vt:lpstr>PowerPoint-præsentation</vt:lpstr>
      <vt:lpstr>PowerPoint-præsentation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Sandra</dc:creator>
  <cp:lastModifiedBy>Lise Kjems Knattrup</cp:lastModifiedBy>
  <cp:revision>108</cp:revision>
  <dcterms:created xsi:type="dcterms:W3CDTF">2014-01-30T12:19:02Z</dcterms:created>
  <dcterms:modified xsi:type="dcterms:W3CDTF">2016-06-02T08:53:53Z</dcterms:modified>
</cp:coreProperties>
</file>