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GB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965600"/>
            <a:ext cx="7771680" cy="225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GB" sz="8000" b="1" strike="noStrike" dirty="0">
                <a:solidFill>
                  <a:srgbClr val="808000"/>
                </a:solidFill>
                <a:latin typeface="Calibri"/>
              </a:rPr>
              <a:t>PopArt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6000" b="1" strike="noStrike">
                <a:solidFill>
                  <a:srgbClr val="808000"/>
                </a:solidFill>
                <a:latin typeface="Calibri"/>
              </a:rPr>
              <a:t>PopArt</a:t>
            </a:r>
            <a:endParaRPr/>
          </a:p>
        </p:txBody>
      </p:sp>
      <p:sp>
        <p:nvSpPr>
          <p:cNvPr id="74" name="CustomShape 2"/>
          <p:cNvSpPr/>
          <p:nvPr/>
        </p:nvSpPr>
        <p:spPr>
          <a:xfrm>
            <a:off x="1298520" y="1600200"/>
            <a:ext cx="684900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3200" strike="noStrike">
                <a:solidFill>
                  <a:srgbClr val="000000"/>
                </a:solidFill>
                <a:latin typeface="Calibri"/>
              </a:rPr>
              <a:t>Started in the 60s in England and the USA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3200" strike="noStrike">
                <a:solidFill>
                  <a:srgbClr val="000000"/>
                </a:solidFill>
                <a:latin typeface="Calibri"/>
              </a:rPr>
              <a:t>The artists used: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GB" sz="2800" strike="noStrike">
                <a:solidFill>
                  <a:srgbClr val="000000"/>
                </a:solidFill>
                <a:latin typeface="Calibri"/>
              </a:rPr>
              <a:t>bright colors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GB" sz="2800" strike="noStrike">
                <a:solidFill>
                  <a:srgbClr val="000000"/>
                </a:solidFill>
                <a:latin typeface="Calibri"/>
              </a:rPr>
              <a:t>sharp lines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GB" sz="2800" strike="noStrike">
                <a:solidFill>
                  <a:srgbClr val="000000"/>
                </a:solidFill>
                <a:latin typeface="Calibri"/>
              </a:rPr>
              <a:t>symbols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GB" sz="2800" strike="noStrike">
                <a:solidFill>
                  <a:srgbClr val="000000"/>
                </a:solidFill>
                <a:latin typeface="Calibri"/>
              </a:rPr>
              <a:t>objects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GB" sz="2800" strike="noStrike">
                <a:solidFill>
                  <a:srgbClr val="000000"/>
                </a:solidFill>
                <a:latin typeface="Calibri"/>
              </a:rPr>
              <a:t>people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GB" sz="2800" strike="noStrike">
                <a:solidFill>
                  <a:srgbClr val="000000"/>
                </a:solidFill>
                <a:latin typeface="Calibri"/>
              </a:rPr>
              <a:t>iconic figures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GB" sz="2800" strike="noStrike">
                <a:solidFill>
                  <a:srgbClr val="000000"/>
                </a:solidFill>
                <a:latin typeface="Calibri"/>
              </a:rPr>
              <a:t>common everyday household items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457200" y="63756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GB" sz="4400" strike="noStrike" dirty="0">
                <a:solidFill>
                  <a:srgbClr val="000000"/>
                </a:solidFill>
                <a:latin typeface="Calibri"/>
              </a:rPr>
              <a:t>Most famous Pop-artists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76" name="CustomShape 2"/>
          <p:cNvSpPr/>
          <p:nvPr/>
        </p:nvSpPr>
        <p:spPr>
          <a:xfrm>
            <a:off x="2568600" y="1979640"/>
            <a:ext cx="587592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3200" u="sng" strike="noStrike">
                <a:solidFill>
                  <a:srgbClr val="0000FF"/>
                </a:solidFill>
                <a:latin typeface="Calibri"/>
              </a:rPr>
              <a:t>Andy Warhol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3200" u="sng" strike="noStrike">
                <a:solidFill>
                  <a:srgbClr val="0000FF"/>
                </a:solidFill>
                <a:latin typeface="Calibri"/>
              </a:rPr>
              <a:t>Roy Lichtenstein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3200" u="sng" strike="noStrike">
                <a:solidFill>
                  <a:srgbClr val="0000FF"/>
                </a:solidFill>
                <a:latin typeface="Calibri"/>
              </a:rPr>
              <a:t>Claes Oldenburg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GB" sz="3200" strike="noStrike">
                <a:solidFill>
                  <a:srgbClr val="000000"/>
                </a:solidFill>
                <a:latin typeface="Calibri"/>
              </a:rPr>
              <a:t>Click on the names to see examples of their work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4400" b="1" strike="noStrike">
                <a:solidFill>
                  <a:srgbClr val="FFA266"/>
                </a:solidFill>
                <a:latin typeface="Calibri"/>
              </a:rPr>
              <a:t>Andy Warhol</a:t>
            </a:r>
            <a:endParaRPr/>
          </a:p>
        </p:txBody>
      </p:sp>
      <p:sp>
        <p:nvSpPr>
          <p:cNvPr id="78" name="CustomShape 2"/>
          <p:cNvSpPr/>
          <p:nvPr/>
        </p:nvSpPr>
        <p:spPr>
          <a:xfrm>
            <a:off x="914400" y="1416960"/>
            <a:ext cx="743112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buFont typeface="Arial"/>
              <a:buChar char="•"/>
            </a:pPr>
            <a:r>
              <a:rPr lang="en-GB" sz="2600" strike="noStrike" dirty="0" smtClean="0">
                <a:solidFill>
                  <a:srgbClr val="000000"/>
                </a:solidFill>
                <a:latin typeface="Calibri"/>
              </a:rPr>
              <a:t>Born </a:t>
            </a:r>
            <a:r>
              <a:rPr lang="en-GB" sz="2600" strike="noStrike" dirty="0">
                <a:solidFill>
                  <a:srgbClr val="000000"/>
                </a:solidFill>
                <a:latin typeface="Calibri"/>
              </a:rPr>
              <a:t>in Pittsburgh in 1928, died 1987</a:t>
            </a:r>
            <a:endParaRPr sz="2600" dirty="0"/>
          </a:p>
          <a:p>
            <a:pPr>
              <a:buFont typeface="Arial"/>
              <a:buChar char="•"/>
            </a:pPr>
            <a:r>
              <a:rPr lang="en-GB" sz="2600" strike="noStrike" dirty="0" smtClean="0">
                <a:solidFill>
                  <a:srgbClr val="000000"/>
                </a:solidFill>
                <a:latin typeface="Calibri"/>
              </a:rPr>
              <a:t>Real </a:t>
            </a:r>
            <a:r>
              <a:rPr lang="en-GB" sz="2600" strike="noStrike" dirty="0">
                <a:solidFill>
                  <a:srgbClr val="000000"/>
                </a:solidFill>
                <a:latin typeface="Calibri"/>
              </a:rPr>
              <a:t>name Andrew </a:t>
            </a:r>
            <a:r>
              <a:rPr lang="en-GB" sz="2600" strike="noStrike" dirty="0" err="1">
                <a:solidFill>
                  <a:srgbClr val="000000"/>
                </a:solidFill>
                <a:latin typeface="Calibri"/>
              </a:rPr>
              <a:t>Warhola</a:t>
            </a:r>
            <a:endParaRPr sz="2600" dirty="0"/>
          </a:p>
          <a:p>
            <a:pPr>
              <a:buFont typeface="Arial"/>
              <a:buChar char="•"/>
            </a:pPr>
            <a:r>
              <a:rPr lang="en-GB" sz="2600" strike="noStrike" dirty="0" smtClean="0">
                <a:solidFill>
                  <a:srgbClr val="000000"/>
                </a:solidFill>
                <a:latin typeface="Calibri"/>
              </a:rPr>
              <a:t>Parents </a:t>
            </a:r>
            <a:r>
              <a:rPr lang="en-GB" sz="2600" strike="noStrike" dirty="0">
                <a:solidFill>
                  <a:srgbClr val="000000"/>
                </a:solidFill>
                <a:latin typeface="Calibri"/>
              </a:rPr>
              <a:t>came from </a:t>
            </a:r>
            <a:r>
              <a:rPr lang="en-GB" sz="2600" strike="noStrike" dirty="0" err="1">
                <a:solidFill>
                  <a:srgbClr val="000000"/>
                </a:solidFill>
                <a:latin typeface="Calibri"/>
              </a:rPr>
              <a:t>Slovakiet</a:t>
            </a:r>
            <a:endParaRPr sz="2600" dirty="0"/>
          </a:p>
          <a:p>
            <a:pPr>
              <a:buFont typeface="Arial"/>
              <a:buChar char="•"/>
            </a:pPr>
            <a:r>
              <a:rPr lang="en-GB" sz="2600" strike="noStrike" dirty="0" smtClean="0">
                <a:solidFill>
                  <a:srgbClr val="000000"/>
                </a:solidFill>
                <a:latin typeface="Calibri"/>
              </a:rPr>
              <a:t>Famous </a:t>
            </a:r>
            <a:r>
              <a:rPr lang="en-GB" sz="2600" strike="noStrike" dirty="0">
                <a:solidFill>
                  <a:srgbClr val="000000"/>
                </a:solidFill>
                <a:latin typeface="Calibri"/>
              </a:rPr>
              <a:t>PopArt artist</a:t>
            </a:r>
            <a:endParaRPr sz="2600" dirty="0"/>
          </a:p>
          <a:p>
            <a:pPr>
              <a:buFont typeface="Arial"/>
              <a:buChar char="•"/>
            </a:pPr>
            <a:r>
              <a:rPr lang="en-GB" sz="2600" strike="noStrike" dirty="0" smtClean="0">
                <a:solidFill>
                  <a:srgbClr val="000000"/>
                </a:solidFill>
                <a:latin typeface="Calibri"/>
              </a:rPr>
              <a:t>Got </a:t>
            </a:r>
            <a:r>
              <a:rPr lang="en-GB" sz="2600" strike="noStrike" dirty="0">
                <a:solidFill>
                  <a:srgbClr val="000000"/>
                </a:solidFill>
                <a:latin typeface="Calibri"/>
              </a:rPr>
              <a:t>inspiration from advertising and comics</a:t>
            </a:r>
            <a:endParaRPr sz="2600" dirty="0"/>
          </a:p>
          <a:p>
            <a:pPr>
              <a:buFont typeface="Arial"/>
              <a:buChar char="•"/>
            </a:pPr>
            <a:r>
              <a:rPr lang="en-GB" sz="2600" strike="noStrike" dirty="0" smtClean="0">
                <a:solidFill>
                  <a:srgbClr val="000000"/>
                </a:solidFill>
                <a:latin typeface="Calibri"/>
              </a:rPr>
              <a:t>His </a:t>
            </a:r>
            <a:r>
              <a:rPr lang="en-GB" sz="2600" strike="noStrike" dirty="0">
                <a:solidFill>
                  <a:srgbClr val="000000"/>
                </a:solidFill>
                <a:latin typeface="Calibri"/>
              </a:rPr>
              <a:t>works are mostly about the </a:t>
            </a:r>
            <a:endParaRPr sz="2600" dirty="0"/>
          </a:p>
          <a:p>
            <a:pPr>
              <a:buFont typeface="Arial"/>
              <a:buChar char="•"/>
            </a:pPr>
            <a:r>
              <a:rPr lang="en-GB" sz="2600" strike="noStrike" dirty="0" smtClean="0">
                <a:solidFill>
                  <a:srgbClr val="000000"/>
                </a:solidFill>
                <a:latin typeface="Calibri"/>
              </a:rPr>
              <a:t>USA </a:t>
            </a:r>
            <a:r>
              <a:rPr lang="en-GB" sz="2600" strike="noStrike" dirty="0">
                <a:solidFill>
                  <a:srgbClr val="000000"/>
                </a:solidFill>
                <a:latin typeface="Calibri"/>
              </a:rPr>
              <a:t>and the American culture</a:t>
            </a:r>
            <a:endParaRPr sz="2600" dirty="0"/>
          </a:p>
          <a:p>
            <a:pPr>
              <a:buFont typeface="Arial"/>
              <a:buChar char="•"/>
            </a:pPr>
            <a:r>
              <a:rPr lang="en-GB" sz="2600" strike="noStrike" dirty="0" smtClean="0">
                <a:solidFill>
                  <a:srgbClr val="000000"/>
                </a:solidFill>
                <a:latin typeface="Calibri"/>
              </a:rPr>
              <a:t>He </a:t>
            </a:r>
            <a:r>
              <a:rPr lang="en-GB" sz="2600" strike="noStrike" dirty="0">
                <a:solidFill>
                  <a:srgbClr val="000000"/>
                </a:solidFill>
                <a:latin typeface="Calibri"/>
              </a:rPr>
              <a:t>used the same image repeatedly in one piece of work </a:t>
            </a:r>
            <a:endParaRPr sz="2600" dirty="0"/>
          </a:p>
          <a:p>
            <a:pPr>
              <a:buFont typeface="Arial"/>
              <a:buChar char="•"/>
            </a:pPr>
            <a:r>
              <a:rPr lang="en-GB" sz="2600" strike="noStrike" dirty="0" smtClean="0">
                <a:solidFill>
                  <a:srgbClr val="000000"/>
                </a:solidFill>
                <a:latin typeface="Calibri"/>
              </a:rPr>
              <a:t>Used </a:t>
            </a:r>
            <a:r>
              <a:rPr lang="en-GB" sz="2600" strike="noStrike" dirty="0">
                <a:solidFill>
                  <a:srgbClr val="000000"/>
                </a:solidFill>
                <a:latin typeface="Calibri"/>
              </a:rPr>
              <a:t>bright colors and sharp lines in his pictures</a:t>
            </a:r>
            <a:endParaRPr sz="2600" dirty="0"/>
          </a:p>
          <a:p>
            <a:pPr>
              <a:buFont typeface="Arial"/>
              <a:buChar char="•"/>
            </a:pPr>
            <a:r>
              <a:rPr lang="en-GB" sz="2600" strike="noStrike" dirty="0" smtClean="0">
                <a:solidFill>
                  <a:srgbClr val="000000"/>
                </a:solidFill>
                <a:latin typeface="Calibri"/>
              </a:rPr>
              <a:t>Used </a:t>
            </a:r>
            <a:r>
              <a:rPr lang="en-GB" sz="2600" strike="noStrike" dirty="0">
                <a:solidFill>
                  <a:srgbClr val="000000"/>
                </a:solidFill>
                <a:latin typeface="Calibri"/>
              </a:rPr>
              <a:t>famous people in his art e.g. </a:t>
            </a:r>
            <a:r>
              <a:rPr lang="en-GB" sz="2600" u="sng" strike="noStrike" dirty="0">
                <a:solidFill>
                  <a:srgbClr val="0000FF"/>
                </a:solidFill>
                <a:latin typeface="Calibri"/>
              </a:rPr>
              <a:t>Marilyn Monroe</a:t>
            </a:r>
            <a:r>
              <a:rPr lang="en-GB" sz="2600" strike="noStrike" dirty="0">
                <a:solidFill>
                  <a:srgbClr val="000000"/>
                </a:solidFill>
                <a:latin typeface="Calibri"/>
              </a:rPr>
              <a:t> – try to play with the colours</a:t>
            </a:r>
            <a:endParaRPr sz="2600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1595160" y="1417680"/>
            <a:ext cx="673344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3200" strike="noStrike">
                <a:solidFill>
                  <a:srgbClr val="000000"/>
                </a:solidFill>
                <a:latin typeface="Calibri"/>
              </a:rPr>
              <a:t>Next time you are going to make a painting like Andy Warhol using your own picture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3200" strike="noStrike">
                <a:solidFill>
                  <a:srgbClr val="000000"/>
                </a:solidFill>
                <a:latin typeface="Calibri"/>
              </a:rPr>
              <a:t>Look </a:t>
            </a:r>
            <a:r>
              <a:rPr lang="en-GB" sz="3200" u="sng" strike="noStrike">
                <a:solidFill>
                  <a:srgbClr val="0000FF"/>
                </a:solidFill>
                <a:latin typeface="Calibri"/>
              </a:rPr>
              <a:t>here</a:t>
            </a:r>
            <a:r>
              <a:rPr lang="en-GB" sz="3200" strike="noStrike">
                <a:solidFill>
                  <a:srgbClr val="000000"/>
                </a:solidFill>
                <a:latin typeface="Calibri"/>
              </a:rPr>
              <a:t> for inspiration for your teacup</a:t>
            </a:r>
            <a:endParaRPr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Macintosh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Kent Andersen</cp:lastModifiedBy>
  <cp:revision>1</cp:revision>
  <dcterms:modified xsi:type="dcterms:W3CDTF">2015-06-21T14:56:21Z</dcterms:modified>
</cp:coreProperties>
</file>