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EAFEA4-24EB-4984-9E54-83722D9C1982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18D9AA-8B6C-43FE-AB03-9A2B8521AA1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453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18D9AA-8B6C-43FE-AB03-9A2B8521AA1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234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18D9AA-8B6C-43FE-AB03-9A2B8521AA1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3310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18D9AA-8B6C-43FE-AB03-9A2B8521AA1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7712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18D9AA-8B6C-43FE-AB03-9A2B8521AA1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8666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18D9AA-8B6C-43FE-AB03-9A2B8521AA1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410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18D9AA-8B6C-43FE-AB03-9A2B8521AA1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9944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18D9AA-8B6C-43FE-AB03-9A2B8521AA1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279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3EC56-37B7-491A-AD2C-853D651377D5}" type="datetimeFigureOut">
              <a:rPr lang="es-ES" smtClean="0"/>
              <a:t>02/10/2015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75263-03D7-4FB8-AA51-C0D68C20413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91446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3EC56-37B7-491A-AD2C-853D651377D5}" type="datetimeFigureOut">
              <a:rPr lang="es-ES" smtClean="0"/>
              <a:t>02/10/2015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75263-03D7-4FB8-AA51-C0D68C20413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65745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3EC56-37B7-491A-AD2C-853D651377D5}" type="datetimeFigureOut">
              <a:rPr lang="es-ES" smtClean="0"/>
              <a:t>02/10/2015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75263-03D7-4FB8-AA51-C0D68C20413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04580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3EC56-37B7-491A-AD2C-853D651377D5}" type="datetimeFigureOut">
              <a:rPr lang="es-ES" smtClean="0"/>
              <a:t>02/10/2015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75263-03D7-4FB8-AA51-C0D68C20413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8908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3EC56-37B7-491A-AD2C-853D651377D5}" type="datetimeFigureOut">
              <a:rPr lang="es-ES" smtClean="0"/>
              <a:t>02/10/2015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75263-03D7-4FB8-AA51-C0D68C20413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46533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3EC56-37B7-491A-AD2C-853D651377D5}" type="datetimeFigureOut">
              <a:rPr lang="es-ES" smtClean="0"/>
              <a:t>02/10/2015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75263-03D7-4FB8-AA51-C0D68C20413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5433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3EC56-37B7-491A-AD2C-853D651377D5}" type="datetimeFigureOut">
              <a:rPr lang="es-ES" smtClean="0"/>
              <a:t>02/10/2015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75263-03D7-4FB8-AA51-C0D68C20413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160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3EC56-37B7-491A-AD2C-853D651377D5}" type="datetimeFigureOut">
              <a:rPr lang="es-ES" smtClean="0"/>
              <a:t>02/10/2015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75263-03D7-4FB8-AA51-C0D68C20413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2586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3EC56-37B7-491A-AD2C-853D651377D5}" type="datetimeFigureOut">
              <a:rPr lang="es-ES" smtClean="0"/>
              <a:t>02/10/2015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75263-03D7-4FB8-AA51-C0D68C20413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87849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3EC56-37B7-491A-AD2C-853D651377D5}" type="datetimeFigureOut">
              <a:rPr lang="es-ES" smtClean="0"/>
              <a:t>02/10/2015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75263-03D7-4FB8-AA51-C0D68C20413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8392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3EC56-37B7-491A-AD2C-853D651377D5}" type="datetimeFigureOut">
              <a:rPr lang="es-ES" smtClean="0"/>
              <a:t>02/10/2015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75263-03D7-4FB8-AA51-C0D68C20413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51159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3EC56-37B7-491A-AD2C-853D651377D5}" type="datetimeFigureOut">
              <a:rPr lang="es-ES" smtClean="0"/>
              <a:t>02/10/2015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275263-03D7-4FB8-AA51-C0D68C20413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3431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ES" sz="8000" dirty="0" smtClean="0"/>
              <a:t>SHAPES</a:t>
            </a:r>
            <a:endParaRPr lang="es-ES" sz="8000" dirty="0"/>
          </a:p>
        </p:txBody>
      </p:sp>
    </p:spTree>
    <p:extLst>
      <p:ext uri="{BB962C8B-B14F-4D97-AF65-F5344CB8AC3E}">
        <p14:creationId xmlns:p14="http://schemas.microsoft.com/office/powerpoint/2010/main" val="1148826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Circle</a:t>
            </a:r>
            <a:endParaRPr lang="es-ES" dirty="0"/>
          </a:p>
        </p:txBody>
      </p:sp>
      <p:sp>
        <p:nvSpPr>
          <p:cNvPr id="4" name="3 Elipse"/>
          <p:cNvSpPr/>
          <p:nvPr/>
        </p:nvSpPr>
        <p:spPr>
          <a:xfrm>
            <a:off x="2339752" y="1412776"/>
            <a:ext cx="4680520" cy="4608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6899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Triangle</a:t>
            </a:r>
            <a:endParaRPr lang="es-ES" dirty="0"/>
          </a:p>
        </p:txBody>
      </p:sp>
      <p:sp>
        <p:nvSpPr>
          <p:cNvPr id="4" name="3 Triángulo isósceles"/>
          <p:cNvSpPr/>
          <p:nvPr/>
        </p:nvSpPr>
        <p:spPr>
          <a:xfrm>
            <a:off x="2483768" y="1484784"/>
            <a:ext cx="4824536" cy="4248472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95221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Square</a:t>
            </a: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2627784" y="1772816"/>
            <a:ext cx="4608512" cy="410445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4786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Rectangle</a:t>
            </a: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1331640" y="2348880"/>
            <a:ext cx="6696744" cy="302433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30664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Oval</a:t>
            </a:r>
            <a:endParaRPr lang="es-ES" dirty="0"/>
          </a:p>
        </p:txBody>
      </p:sp>
      <p:sp>
        <p:nvSpPr>
          <p:cNvPr id="4" name="3 Elipse"/>
          <p:cNvSpPr/>
          <p:nvPr/>
        </p:nvSpPr>
        <p:spPr>
          <a:xfrm>
            <a:off x="1691680" y="2132856"/>
            <a:ext cx="6264696" cy="331236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70378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Diamond</a:t>
            </a:r>
            <a:endParaRPr lang="es-ES" dirty="0"/>
          </a:p>
        </p:txBody>
      </p:sp>
      <p:sp>
        <p:nvSpPr>
          <p:cNvPr id="4" name="3 Decisión"/>
          <p:cNvSpPr/>
          <p:nvPr/>
        </p:nvSpPr>
        <p:spPr>
          <a:xfrm>
            <a:off x="2483768" y="1340768"/>
            <a:ext cx="4752528" cy="5328592"/>
          </a:xfrm>
          <a:prstGeom prst="flowChartDecisi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807824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14</Words>
  <Application>Microsoft Office PowerPoint</Application>
  <PresentationFormat>Presentación en pantalla (4:3)</PresentationFormat>
  <Paragraphs>14</Paragraphs>
  <Slides>7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Tema de Office</vt:lpstr>
      <vt:lpstr>SHAPES</vt:lpstr>
      <vt:lpstr>Circle</vt:lpstr>
      <vt:lpstr>Triangle</vt:lpstr>
      <vt:lpstr>Square</vt:lpstr>
      <vt:lpstr>Rectangle</vt:lpstr>
      <vt:lpstr>Oval</vt:lpstr>
      <vt:lpstr>Diamond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SHAPES</dc:title>
  <dc:creator>Katia Teresa</dc:creator>
  <cp:lastModifiedBy>CECE 02</cp:lastModifiedBy>
  <cp:revision>2</cp:revision>
  <dcterms:created xsi:type="dcterms:W3CDTF">2014-11-18T08:57:09Z</dcterms:created>
  <dcterms:modified xsi:type="dcterms:W3CDTF">2015-10-02T09:16:11Z</dcterms:modified>
</cp:coreProperties>
</file>