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72" r:id="rId2"/>
    <p:sldId id="261" r:id="rId3"/>
    <p:sldId id="263" r:id="rId4"/>
    <p:sldId id="264" r:id="rId5"/>
    <p:sldId id="265" r:id="rId6"/>
    <p:sldId id="266" r:id="rId7"/>
    <p:sldId id="267" r:id="rId8"/>
    <p:sldId id="268" r:id="rId9"/>
    <p:sldId id="274" r:id="rId10"/>
    <p:sldId id="275" r:id="rId11"/>
    <p:sldId id="27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A86E1"/>
    <a:srgbClr val="E7FB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69" d="100"/>
          <a:sy n="69" d="100"/>
        </p:scale>
        <p:origin x="142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95E88B-F3D5-4069-AAF4-304452398AE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15066EEB-57E0-42F4-BFAA-E36B488BDE1D}">
      <dgm:prSet phldrT="[Text]"/>
      <dgm:spPr/>
      <dgm:t>
        <a:bodyPr/>
        <a:lstStyle/>
        <a:p>
          <a:r>
            <a:rPr lang="en-US" b="1" dirty="0" smtClean="0"/>
            <a:t>Remember</a:t>
          </a:r>
          <a:endParaRPr lang="en-US" b="1" dirty="0"/>
        </a:p>
      </dgm:t>
    </dgm:pt>
    <dgm:pt modelId="{F0075FB7-0711-4176-9CF0-840FAD900D4F}" type="parTrans" cxnId="{D1AF38F8-AF89-4B82-9B52-1E49BEFF9AB1}">
      <dgm:prSet/>
      <dgm:spPr/>
      <dgm:t>
        <a:bodyPr/>
        <a:lstStyle/>
        <a:p>
          <a:endParaRPr lang="en-US"/>
        </a:p>
      </dgm:t>
    </dgm:pt>
    <dgm:pt modelId="{2300F34A-05EC-41FD-BEA8-DAE7B9E60492}" type="sibTrans" cxnId="{D1AF38F8-AF89-4B82-9B52-1E49BEFF9AB1}">
      <dgm:prSet/>
      <dgm:spPr/>
      <dgm:t>
        <a:bodyPr/>
        <a:lstStyle/>
        <a:p>
          <a:endParaRPr lang="en-US"/>
        </a:p>
      </dgm:t>
    </dgm:pt>
    <dgm:pt modelId="{970DC260-22E2-4462-A033-96F98B7F57A5}">
      <dgm:prSet phldrT="[Text]"/>
      <dgm:spPr>
        <a:solidFill>
          <a:schemeClr val="accent2"/>
        </a:solidFill>
      </dgm:spPr>
      <dgm:t>
        <a:bodyPr/>
        <a:lstStyle/>
        <a:p>
          <a:r>
            <a:rPr lang="en-US" b="1" dirty="0" smtClean="0"/>
            <a:t>Understand</a:t>
          </a:r>
          <a:endParaRPr lang="en-US" b="1" dirty="0"/>
        </a:p>
      </dgm:t>
    </dgm:pt>
    <dgm:pt modelId="{45E9FDBD-AF41-4CC1-93A0-347F31ED9A46}" type="parTrans" cxnId="{C8F82CEA-033D-4738-9F4C-13A2EF8CABAD}">
      <dgm:prSet/>
      <dgm:spPr/>
      <dgm:t>
        <a:bodyPr/>
        <a:lstStyle/>
        <a:p>
          <a:endParaRPr lang="en-US"/>
        </a:p>
      </dgm:t>
    </dgm:pt>
    <dgm:pt modelId="{2DE19CF3-1970-4470-ACBE-E7F555C0F4EF}" type="sibTrans" cxnId="{C8F82CEA-033D-4738-9F4C-13A2EF8CABAD}">
      <dgm:prSet/>
      <dgm:spPr/>
      <dgm:t>
        <a:bodyPr/>
        <a:lstStyle/>
        <a:p>
          <a:endParaRPr lang="en-US"/>
        </a:p>
      </dgm:t>
    </dgm:pt>
    <dgm:pt modelId="{CD290EC9-43B9-4BE0-938B-50492BA693B0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b="1" dirty="0" smtClean="0"/>
            <a:t>Apply</a:t>
          </a:r>
          <a:endParaRPr lang="en-US" b="1" dirty="0"/>
        </a:p>
      </dgm:t>
    </dgm:pt>
    <dgm:pt modelId="{7A6689A5-02E7-4CE7-A9A1-AEE2166C0173}" type="parTrans" cxnId="{85176C85-5374-4D80-A0F3-BEEC60AEAF22}">
      <dgm:prSet/>
      <dgm:spPr/>
      <dgm:t>
        <a:bodyPr/>
        <a:lstStyle/>
        <a:p>
          <a:endParaRPr lang="en-US"/>
        </a:p>
      </dgm:t>
    </dgm:pt>
    <dgm:pt modelId="{F0951245-8476-49D7-B659-CAA7BB5729A6}" type="sibTrans" cxnId="{85176C85-5374-4D80-A0F3-BEEC60AEAF22}">
      <dgm:prSet/>
      <dgm:spPr/>
      <dgm:t>
        <a:bodyPr/>
        <a:lstStyle/>
        <a:p>
          <a:endParaRPr lang="en-US"/>
        </a:p>
      </dgm:t>
    </dgm:pt>
    <dgm:pt modelId="{01F0F977-03E2-4994-819F-53E2F46789AF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b="1" dirty="0" smtClean="0"/>
            <a:t>Analyze</a:t>
          </a:r>
          <a:endParaRPr lang="en-US" b="1" dirty="0"/>
        </a:p>
      </dgm:t>
    </dgm:pt>
    <dgm:pt modelId="{14EEE180-EC08-4D28-8581-A44EF8070F71}" type="parTrans" cxnId="{9BED5DB2-2432-4DA3-A37B-BE28E66BAFF1}">
      <dgm:prSet/>
      <dgm:spPr/>
      <dgm:t>
        <a:bodyPr/>
        <a:lstStyle/>
        <a:p>
          <a:endParaRPr lang="en-US"/>
        </a:p>
      </dgm:t>
    </dgm:pt>
    <dgm:pt modelId="{AFA528D3-D2AE-4C1D-913B-6F052331D5AD}" type="sibTrans" cxnId="{9BED5DB2-2432-4DA3-A37B-BE28E66BAFF1}">
      <dgm:prSet/>
      <dgm:spPr/>
      <dgm:t>
        <a:bodyPr/>
        <a:lstStyle/>
        <a:p>
          <a:endParaRPr lang="en-US"/>
        </a:p>
      </dgm:t>
    </dgm:pt>
    <dgm:pt modelId="{310189E6-FA4B-46D6-BE78-6972E19D4EBC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b="1" dirty="0" smtClean="0"/>
            <a:t>Evaluate</a:t>
          </a:r>
          <a:endParaRPr lang="en-US" b="1" dirty="0"/>
        </a:p>
      </dgm:t>
    </dgm:pt>
    <dgm:pt modelId="{E47413BC-5E09-474A-B2B8-9841DAAEF0F0}" type="parTrans" cxnId="{A1474F00-FB90-4EF2-BDE8-14C29EC78E19}">
      <dgm:prSet/>
      <dgm:spPr/>
      <dgm:t>
        <a:bodyPr/>
        <a:lstStyle/>
        <a:p>
          <a:endParaRPr lang="en-US"/>
        </a:p>
      </dgm:t>
    </dgm:pt>
    <dgm:pt modelId="{E8333F68-0161-4314-AFBF-F5C2E37F6EB9}" type="sibTrans" cxnId="{A1474F00-FB90-4EF2-BDE8-14C29EC78E19}">
      <dgm:prSet/>
      <dgm:spPr/>
      <dgm:t>
        <a:bodyPr/>
        <a:lstStyle/>
        <a:p>
          <a:endParaRPr lang="en-US"/>
        </a:p>
      </dgm:t>
    </dgm:pt>
    <dgm:pt modelId="{73C4A48E-EFE4-4E43-B03B-F99D360D4186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US" b="1" dirty="0" smtClean="0"/>
            <a:t>Create</a:t>
          </a:r>
          <a:endParaRPr lang="en-US" b="1" dirty="0"/>
        </a:p>
      </dgm:t>
    </dgm:pt>
    <dgm:pt modelId="{7E07181C-D3F7-42FE-AB2E-5F7B0563C7AE}" type="parTrans" cxnId="{7A26E17C-CB1D-486B-94FE-5FE0C4C02989}">
      <dgm:prSet/>
      <dgm:spPr/>
      <dgm:t>
        <a:bodyPr/>
        <a:lstStyle/>
        <a:p>
          <a:endParaRPr lang="en-US"/>
        </a:p>
      </dgm:t>
    </dgm:pt>
    <dgm:pt modelId="{6541F2D1-4D6B-4784-96E0-A814EF4743A7}" type="sibTrans" cxnId="{7A26E17C-CB1D-486B-94FE-5FE0C4C02989}">
      <dgm:prSet/>
      <dgm:spPr/>
      <dgm:t>
        <a:bodyPr/>
        <a:lstStyle/>
        <a:p>
          <a:endParaRPr lang="en-US"/>
        </a:p>
      </dgm:t>
    </dgm:pt>
    <dgm:pt modelId="{0C20A407-F281-46A0-AED0-BB6D78A66199}" type="pres">
      <dgm:prSet presAssocID="{7595E88B-F3D5-4069-AAF4-304452398AE6}" presName="CompostProcess" presStyleCnt="0">
        <dgm:presLayoutVars>
          <dgm:dir/>
          <dgm:resizeHandles val="exact"/>
        </dgm:presLayoutVars>
      </dgm:prSet>
      <dgm:spPr/>
    </dgm:pt>
    <dgm:pt modelId="{DB9421E0-6F03-413E-8330-D7B82CE0F668}" type="pres">
      <dgm:prSet presAssocID="{7595E88B-F3D5-4069-AAF4-304452398AE6}" presName="arrow" presStyleLbl="bgShp" presStyleIdx="0" presStyleCnt="1"/>
      <dgm:spPr/>
    </dgm:pt>
    <dgm:pt modelId="{F36358C5-EE18-43E2-803A-442DAEF3E1D0}" type="pres">
      <dgm:prSet presAssocID="{7595E88B-F3D5-4069-AAF4-304452398AE6}" presName="linearProcess" presStyleCnt="0"/>
      <dgm:spPr/>
    </dgm:pt>
    <dgm:pt modelId="{1B5E14E6-73A1-466C-89CF-24B4FC7B3C54}" type="pres">
      <dgm:prSet presAssocID="{15066EEB-57E0-42F4-BFAA-E36B488BDE1D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CD50D5-CA48-4E60-B8E8-3D50B7F2E0D1}" type="pres">
      <dgm:prSet presAssocID="{2300F34A-05EC-41FD-BEA8-DAE7B9E60492}" presName="sibTrans" presStyleCnt="0"/>
      <dgm:spPr/>
    </dgm:pt>
    <dgm:pt modelId="{A0578801-B104-4E0D-BA90-15BDA9DFDDDC}" type="pres">
      <dgm:prSet presAssocID="{970DC260-22E2-4462-A033-96F98B7F57A5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27053A-64A5-435D-8CD5-6CAC9B52B9C3}" type="pres">
      <dgm:prSet presAssocID="{2DE19CF3-1970-4470-ACBE-E7F555C0F4EF}" presName="sibTrans" presStyleCnt="0"/>
      <dgm:spPr/>
    </dgm:pt>
    <dgm:pt modelId="{167B57E5-C383-49E4-9343-98B3B6F08BB2}" type="pres">
      <dgm:prSet presAssocID="{CD290EC9-43B9-4BE0-938B-50492BA693B0}" presName="textNode" presStyleLbl="node1" presStyleIdx="2" presStyleCnt="6" custLinFactNeighborX="46532" custLinFactNeighborY="-31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F9012B-29F9-4468-BE59-A24F6DB93779}" type="pres">
      <dgm:prSet presAssocID="{F0951245-8476-49D7-B659-CAA7BB5729A6}" presName="sibTrans" presStyleCnt="0"/>
      <dgm:spPr/>
    </dgm:pt>
    <dgm:pt modelId="{8D111A6C-161A-409D-B568-E9707050A790}" type="pres">
      <dgm:prSet presAssocID="{01F0F977-03E2-4994-819F-53E2F46789AF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AAE979-C170-4DDE-958C-35CDCAF51855}" type="pres">
      <dgm:prSet presAssocID="{AFA528D3-D2AE-4C1D-913B-6F052331D5AD}" presName="sibTrans" presStyleCnt="0"/>
      <dgm:spPr/>
    </dgm:pt>
    <dgm:pt modelId="{5C6A432E-8970-4E00-893A-D0DC7BD76FB2}" type="pres">
      <dgm:prSet presAssocID="{310189E6-FA4B-46D6-BE78-6972E19D4EBC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6EDA32-AA3B-4AA8-8564-FE1FAC2B44D4}" type="pres">
      <dgm:prSet presAssocID="{E8333F68-0161-4314-AFBF-F5C2E37F6EB9}" presName="sibTrans" presStyleCnt="0"/>
      <dgm:spPr/>
    </dgm:pt>
    <dgm:pt modelId="{81CBD022-41A4-42F4-BE17-381FA4EB65D8}" type="pres">
      <dgm:prSet presAssocID="{73C4A48E-EFE4-4E43-B03B-F99D360D4186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BED5DB2-2432-4DA3-A37B-BE28E66BAFF1}" srcId="{7595E88B-F3D5-4069-AAF4-304452398AE6}" destId="{01F0F977-03E2-4994-819F-53E2F46789AF}" srcOrd="3" destOrd="0" parTransId="{14EEE180-EC08-4D28-8581-A44EF8070F71}" sibTransId="{AFA528D3-D2AE-4C1D-913B-6F052331D5AD}"/>
    <dgm:cxn modelId="{8AEB30B5-6619-4564-BF12-67FB4AE2CBDA}" type="presOf" srcId="{310189E6-FA4B-46D6-BE78-6972E19D4EBC}" destId="{5C6A432E-8970-4E00-893A-D0DC7BD76FB2}" srcOrd="0" destOrd="0" presId="urn:microsoft.com/office/officeart/2005/8/layout/hProcess9"/>
    <dgm:cxn modelId="{B9AE15E8-0B0A-4276-929B-77CBE743F47C}" type="presOf" srcId="{970DC260-22E2-4462-A033-96F98B7F57A5}" destId="{A0578801-B104-4E0D-BA90-15BDA9DFDDDC}" srcOrd="0" destOrd="0" presId="urn:microsoft.com/office/officeart/2005/8/layout/hProcess9"/>
    <dgm:cxn modelId="{C8F82CEA-033D-4738-9F4C-13A2EF8CABAD}" srcId="{7595E88B-F3D5-4069-AAF4-304452398AE6}" destId="{970DC260-22E2-4462-A033-96F98B7F57A5}" srcOrd="1" destOrd="0" parTransId="{45E9FDBD-AF41-4CC1-93A0-347F31ED9A46}" sibTransId="{2DE19CF3-1970-4470-ACBE-E7F555C0F4EF}"/>
    <dgm:cxn modelId="{7A26E17C-CB1D-486B-94FE-5FE0C4C02989}" srcId="{7595E88B-F3D5-4069-AAF4-304452398AE6}" destId="{73C4A48E-EFE4-4E43-B03B-F99D360D4186}" srcOrd="5" destOrd="0" parTransId="{7E07181C-D3F7-42FE-AB2E-5F7B0563C7AE}" sibTransId="{6541F2D1-4D6B-4784-96E0-A814EF4743A7}"/>
    <dgm:cxn modelId="{85176C85-5374-4D80-A0F3-BEEC60AEAF22}" srcId="{7595E88B-F3D5-4069-AAF4-304452398AE6}" destId="{CD290EC9-43B9-4BE0-938B-50492BA693B0}" srcOrd="2" destOrd="0" parTransId="{7A6689A5-02E7-4CE7-A9A1-AEE2166C0173}" sibTransId="{F0951245-8476-49D7-B659-CAA7BB5729A6}"/>
    <dgm:cxn modelId="{D1AF38F8-AF89-4B82-9B52-1E49BEFF9AB1}" srcId="{7595E88B-F3D5-4069-AAF4-304452398AE6}" destId="{15066EEB-57E0-42F4-BFAA-E36B488BDE1D}" srcOrd="0" destOrd="0" parTransId="{F0075FB7-0711-4176-9CF0-840FAD900D4F}" sibTransId="{2300F34A-05EC-41FD-BEA8-DAE7B9E60492}"/>
    <dgm:cxn modelId="{13727C37-8F2A-4862-880F-4FF6CB0F97C8}" type="presOf" srcId="{01F0F977-03E2-4994-819F-53E2F46789AF}" destId="{8D111A6C-161A-409D-B568-E9707050A790}" srcOrd="0" destOrd="0" presId="urn:microsoft.com/office/officeart/2005/8/layout/hProcess9"/>
    <dgm:cxn modelId="{2289F6C7-57E5-45C3-9A7E-914E38C651D9}" type="presOf" srcId="{15066EEB-57E0-42F4-BFAA-E36B488BDE1D}" destId="{1B5E14E6-73A1-466C-89CF-24B4FC7B3C54}" srcOrd="0" destOrd="0" presId="urn:microsoft.com/office/officeart/2005/8/layout/hProcess9"/>
    <dgm:cxn modelId="{56426562-A16D-4B47-838E-11BD22BB1194}" type="presOf" srcId="{7595E88B-F3D5-4069-AAF4-304452398AE6}" destId="{0C20A407-F281-46A0-AED0-BB6D78A66199}" srcOrd="0" destOrd="0" presId="urn:microsoft.com/office/officeart/2005/8/layout/hProcess9"/>
    <dgm:cxn modelId="{83E96B97-86BA-4B9B-9811-22AE7EE7FD7A}" type="presOf" srcId="{73C4A48E-EFE4-4E43-B03B-F99D360D4186}" destId="{81CBD022-41A4-42F4-BE17-381FA4EB65D8}" srcOrd="0" destOrd="0" presId="urn:microsoft.com/office/officeart/2005/8/layout/hProcess9"/>
    <dgm:cxn modelId="{E6DF8B67-7545-4F87-A2AB-BD38CCF71CF1}" type="presOf" srcId="{CD290EC9-43B9-4BE0-938B-50492BA693B0}" destId="{167B57E5-C383-49E4-9343-98B3B6F08BB2}" srcOrd="0" destOrd="0" presId="urn:microsoft.com/office/officeart/2005/8/layout/hProcess9"/>
    <dgm:cxn modelId="{A1474F00-FB90-4EF2-BDE8-14C29EC78E19}" srcId="{7595E88B-F3D5-4069-AAF4-304452398AE6}" destId="{310189E6-FA4B-46D6-BE78-6972E19D4EBC}" srcOrd="4" destOrd="0" parTransId="{E47413BC-5E09-474A-B2B8-9841DAAEF0F0}" sibTransId="{E8333F68-0161-4314-AFBF-F5C2E37F6EB9}"/>
    <dgm:cxn modelId="{EC7FCF96-BD7D-4B42-80AE-4F757D5C3A0A}" type="presParOf" srcId="{0C20A407-F281-46A0-AED0-BB6D78A66199}" destId="{DB9421E0-6F03-413E-8330-D7B82CE0F668}" srcOrd="0" destOrd="0" presId="urn:microsoft.com/office/officeart/2005/8/layout/hProcess9"/>
    <dgm:cxn modelId="{DD207C3E-3531-4D3C-85F3-03574C85D192}" type="presParOf" srcId="{0C20A407-F281-46A0-AED0-BB6D78A66199}" destId="{F36358C5-EE18-43E2-803A-442DAEF3E1D0}" srcOrd="1" destOrd="0" presId="urn:microsoft.com/office/officeart/2005/8/layout/hProcess9"/>
    <dgm:cxn modelId="{17BBFECD-648B-46FC-B0A9-69725B556B36}" type="presParOf" srcId="{F36358C5-EE18-43E2-803A-442DAEF3E1D0}" destId="{1B5E14E6-73A1-466C-89CF-24B4FC7B3C54}" srcOrd="0" destOrd="0" presId="urn:microsoft.com/office/officeart/2005/8/layout/hProcess9"/>
    <dgm:cxn modelId="{4712F730-43BE-4A95-BA4C-899E6586FB6C}" type="presParOf" srcId="{F36358C5-EE18-43E2-803A-442DAEF3E1D0}" destId="{C1CD50D5-CA48-4E60-B8E8-3D50B7F2E0D1}" srcOrd="1" destOrd="0" presId="urn:microsoft.com/office/officeart/2005/8/layout/hProcess9"/>
    <dgm:cxn modelId="{F33332F8-ADA1-4D65-83F9-562FA89AADC1}" type="presParOf" srcId="{F36358C5-EE18-43E2-803A-442DAEF3E1D0}" destId="{A0578801-B104-4E0D-BA90-15BDA9DFDDDC}" srcOrd="2" destOrd="0" presId="urn:microsoft.com/office/officeart/2005/8/layout/hProcess9"/>
    <dgm:cxn modelId="{847BD534-3644-4F22-BEF4-4B479C2F5F38}" type="presParOf" srcId="{F36358C5-EE18-43E2-803A-442DAEF3E1D0}" destId="{9627053A-64A5-435D-8CD5-6CAC9B52B9C3}" srcOrd="3" destOrd="0" presId="urn:microsoft.com/office/officeart/2005/8/layout/hProcess9"/>
    <dgm:cxn modelId="{849F0E66-BC38-4F17-89E6-C4D2F4C501FA}" type="presParOf" srcId="{F36358C5-EE18-43E2-803A-442DAEF3E1D0}" destId="{167B57E5-C383-49E4-9343-98B3B6F08BB2}" srcOrd="4" destOrd="0" presId="urn:microsoft.com/office/officeart/2005/8/layout/hProcess9"/>
    <dgm:cxn modelId="{2AEE919A-EDBE-4AC2-A89B-A82ADFB480C3}" type="presParOf" srcId="{F36358C5-EE18-43E2-803A-442DAEF3E1D0}" destId="{33F9012B-29F9-4468-BE59-A24F6DB93779}" srcOrd="5" destOrd="0" presId="urn:microsoft.com/office/officeart/2005/8/layout/hProcess9"/>
    <dgm:cxn modelId="{344CA0C4-1584-4187-9529-223F1ECD19B6}" type="presParOf" srcId="{F36358C5-EE18-43E2-803A-442DAEF3E1D0}" destId="{8D111A6C-161A-409D-B568-E9707050A790}" srcOrd="6" destOrd="0" presId="urn:microsoft.com/office/officeart/2005/8/layout/hProcess9"/>
    <dgm:cxn modelId="{07F47294-5820-48EB-965E-8D96A8F8B7C5}" type="presParOf" srcId="{F36358C5-EE18-43E2-803A-442DAEF3E1D0}" destId="{7DAAE979-C170-4DDE-958C-35CDCAF51855}" srcOrd="7" destOrd="0" presId="urn:microsoft.com/office/officeart/2005/8/layout/hProcess9"/>
    <dgm:cxn modelId="{62DB914D-9860-47A1-B55B-8E965DFC38AD}" type="presParOf" srcId="{F36358C5-EE18-43E2-803A-442DAEF3E1D0}" destId="{5C6A432E-8970-4E00-893A-D0DC7BD76FB2}" srcOrd="8" destOrd="0" presId="urn:microsoft.com/office/officeart/2005/8/layout/hProcess9"/>
    <dgm:cxn modelId="{264ACC75-B1E0-4980-92C2-90B70CF883BC}" type="presParOf" srcId="{F36358C5-EE18-43E2-803A-442DAEF3E1D0}" destId="{526EDA32-AA3B-4AA8-8564-FE1FAC2B44D4}" srcOrd="9" destOrd="0" presId="urn:microsoft.com/office/officeart/2005/8/layout/hProcess9"/>
    <dgm:cxn modelId="{3045C7AE-2219-47F0-AB2D-6D1933AB1BDC}" type="presParOf" srcId="{F36358C5-EE18-43E2-803A-442DAEF3E1D0}" destId="{81CBD022-41A4-42F4-BE17-381FA4EB65D8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421E0-6F03-413E-8330-D7B82CE0F668}">
      <dsp:nvSpPr>
        <dsp:cNvPr id="0" name=""/>
        <dsp:cNvSpPr/>
      </dsp:nvSpPr>
      <dsp:spPr>
        <a:xfrm>
          <a:off x="645409" y="0"/>
          <a:ext cx="7314644" cy="331236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E14E6-73A1-466C-89CF-24B4FC7B3C54}">
      <dsp:nvSpPr>
        <dsp:cNvPr id="0" name=""/>
        <dsp:cNvSpPr/>
      </dsp:nvSpPr>
      <dsp:spPr>
        <a:xfrm>
          <a:off x="1772" y="993710"/>
          <a:ext cx="1338235" cy="13249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Remember</a:t>
          </a:r>
          <a:endParaRPr lang="en-US" sz="1500" b="1" kern="1200" dirty="0"/>
        </a:p>
      </dsp:txBody>
      <dsp:txXfrm>
        <a:off x="66451" y="1058389"/>
        <a:ext cx="1208877" cy="1195589"/>
      </dsp:txXfrm>
    </dsp:sp>
    <dsp:sp modelId="{A0578801-B104-4E0D-BA90-15BDA9DFDDDC}">
      <dsp:nvSpPr>
        <dsp:cNvPr id="0" name=""/>
        <dsp:cNvSpPr/>
      </dsp:nvSpPr>
      <dsp:spPr>
        <a:xfrm>
          <a:off x="1454509" y="993710"/>
          <a:ext cx="1338235" cy="1324947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Understand</a:t>
          </a:r>
          <a:endParaRPr lang="en-US" sz="1500" b="1" kern="1200" dirty="0"/>
        </a:p>
      </dsp:txBody>
      <dsp:txXfrm>
        <a:off x="1519188" y="1058389"/>
        <a:ext cx="1208877" cy="1195589"/>
      </dsp:txXfrm>
    </dsp:sp>
    <dsp:sp modelId="{167B57E5-C383-49E4-9343-98B3B6F08BB2}">
      <dsp:nvSpPr>
        <dsp:cNvPr id="0" name=""/>
        <dsp:cNvSpPr/>
      </dsp:nvSpPr>
      <dsp:spPr>
        <a:xfrm>
          <a:off x="2960525" y="951908"/>
          <a:ext cx="1338235" cy="1324947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Apply</a:t>
          </a:r>
          <a:endParaRPr lang="en-US" sz="1500" b="1" kern="1200" dirty="0"/>
        </a:p>
      </dsp:txBody>
      <dsp:txXfrm>
        <a:off x="3025204" y="1016587"/>
        <a:ext cx="1208877" cy="1195589"/>
      </dsp:txXfrm>
    </dsp:sp>
    <dsp:sp modelId="{8D111A6C-161A-409D-B568-E9707050A790}">
      <dsp:nvSpPr>
        <dsp:cNvPr id="0" name=""/>
        <dsp:cNvSpPr/>
      </dsp:nvSpPr>
      <dsp:spPr>
        <a:xfrm>
          <a:off x="4359982" y="993710"/>
          <a:ext cx="1338235" cy="1324947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Analyze</a:t>
          </a:r>
          <a:endParaRPr lang="en-US" sz="1500" b="1" kern="1200" dirty="0"/>
        </a:p>
      </dsp:txBody>
      <dsp:txXfrm>
        <a:off x="4424661" y="1058389"/>
        <a:ext cx="1208877" cy="1195589"/>
      </dsp:txXfrm>
    </dsp:sp>
    <dsp:sp modelId="{5C6A432E-8970-4E00-893A-D0DC7BD76FB2}">
      <dsp:nvSpPr>
        <dsp:cNvPr id="0" name=""/>
        <dsp:cNvSpPr/>
      </dsp:nvSpPr>
      <dsp:spPr>
        <a:xfrm>
          <a:off x="5812719" y="993710"/>
          <a:ext cx="1338235" cy="1324947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Evaluate</a:t>
          </a:r>
          <a:endParaRPr lang="en-US" sz="1500" b="1" kern="1200" dirty="0"/>
        </a:p>
      </dsp:txBody>
      <dsp:txXfrm>
        <a:off x="5877398" y="1058389"/>
        <a:ext cx="1208877" cy="1195589"/>
      </dsp:txXfrm>
    </dsp:sp>
    <dsp:sp modelId="{81CBD022-41A4-42F4-BE17-381FA4EB65D8}">
      <dsp:nvSpPr>
        <dsp:cNvPr id="0" name=""/>
        <dsp:cNvSpPr/>
      </dsp:nvSpPr>
      <dsp:spPr>
        <a:xfrm>
          <a:off x="7265456" y="993710"/>
          <a:ext cx="1338235" cy="1324947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Create</a:t>
          </a:r>
          <a:endParaRPr lang="en-US" sz="1500" b="1" kern="1200" dirty="0"/>
        </a:p>
      </dsp:txBody>
      <dsp:txXfrm>
        <a:off x="7330135" y="1058389"/>
        <a:ext cx="1208877" cy="11955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5C8707-3F03-41CA-B075-74AABDDC6EE2}" type="datetimeFigureOut">
              <a:rPr lang="en-US" smtClean="0"/>
              <a:t>6/2/2016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9F482-7E6F-486E-B4E3-91C131F52E7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965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F482-7E6F-486E-B4E3-91C131F52E7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0932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F482-7E6F-486E-B4E3-91C131F52E7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732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F482-7E6F-486E-B4E3-91C131F52E7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96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F482-7E6F-486E-B4E3-91C131F52E7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074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F482-7E6F-486E-B4E3-91C131F52E7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495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F482-7E6F-486E-B4E3-91C131F52E7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854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F482-7E6F-486E-B4E3-91C131F52E7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790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F482-7E6F-486E-B4E3-91C131F52E7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522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F482-7E6F-486E-B4E3-91C131F52E7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4698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F482-7E6F-486E-B4E3-91C131F52E7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8679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F482-7E6F-486E-B4E3-91C131F52E7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683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7792-221C-482B-9F0D-6B52D485E923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31A7-EAF5-4298-88E6-027311FFDE9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7792-221C-482B-9F0D-6B52D485E923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31A7-EAF5-4298-88E6-027311FFDE9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7792-221C-482B-9F0D-6B52D485E923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31A7-EAF5-4298-88E6-027311FFDE9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7792-221C-482B-9F0D-6B52D485E923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31A7-EAF5-4298-88E6-027311FFDE9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7792-221C-482B-9F0D-6B52D485E923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31A7-EAF5-4298-88E6-027311FFDE9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7792-221C-482B-9F0D-6B52D485E923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31A7-EAF5-4298-88E6-027311FFDE9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7792-221C-482B-9F0D-6B52D485E923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31A7-EAF5-4298-88E6-027311FFDE9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7792-221C-482B-9F0D-6B52D485E923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31A7-EAF5-4298-88E6-027311FFDE9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7792-221C-482B-9F0D-6B52D485E923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31A7-EAF5-4298-88E6-027311FFDE9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7792-221C-482B-9F0D-6B52D485E923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31A7-EAF5-4298-88E6-027311FFDE9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7792-221C-482B-9F0D-6B52D485E923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6631A7-EAF5-4298-88E6-027311FFDE97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6E7792-221C-482B-9F0D-6B52D485E923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6631A7-EAF5-4298-88E6-027311FFDE97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6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8.xml"/><Relationship Id="rId7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7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image" Target="../media/image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" Target="slide2.xm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7851648" cy="2304256"/>
          </a:xfrm>
        </p:spPr>
        <p:txBody>
          <a:bodyPr>
            <a:normAutofit/>
          </a:bodyPr>
          <a:lstStyle/>
          <a:p>
            <a:pPr algn="ctr"/>
            <a:r>
              <a:rPr lang="en-US" sz="5000" b="1" i="1" dirty="0" smtClean="0">
                <a:solidFill>
                  <a:schemeClr val="tx1"/>
                </a:solidFill>
              </a:rPr>
              <a:t>Landscape Painting</a:t>
            </a:r>
            <a:br>
              <a:rPr lang="en-US" sz="5000" b="1" i="1" dirty="0" smtClean="0">
                <a:solidFill>
                  <a:schemeClr val="tx1"/>
                </a:solidFill>
              </a:rPr>
            </a:br>
            <a:r>
              <a:rPr lang="en-US" sz="5000" b="1" i="1" dirty="0" smtClean="0">
                <a:solidFill>
                  <a:schemeClr val="tx1"/>
                </a:solidFill>
              </a:rPr>
              <a:t/>
            </a:r>
            <a:br>
              <a:rPr lang="en-US" sz="5000" b="1" i="1" dirty="0" smtClean="0">
                <a:solidFill>
                  <a:schemeClr val="tx1"/>
                </a:solidFill>
              </a:rPr>
            </a:br>
            <a:r>
              <a:rPr lang="en-US" sz="5000" i="1" dirty="0" smtClean="0">
                <a:solidFill>
                  <a:schemeClr val="tx1"/>
                </a:solidFill>
              </a:rPr>
              <a:t>A </a:t>
            </a:r>
            <a:r>
              <a:rPr lang="en-US" sz="5000" b="1" i="1" dirty="0" smtClean="0">
                <a:solidFill>
                  <a:schemeClr val="tx1"/>
                </a:solidFill>
              </a:rPr>
              <a:t>CLIL Lesson</a:t>
            </a:r>
            <a:endParaRPr lang="en-US" sz="5000" b="1" i="1" dirty="0">
              <a:solidFill>
                <a:schemeClr val="tx1"/>
              </a:solidFill>
            </a:endParaRPr>
          </a:p>
        </p:txBody>
      </p:sp>
      <p:pic>
        <p:nvPicPr>
          <p:cNvPr id="5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692696"/>
            <a:ext cx="2198914" cy="1749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3275856" y="3429000"/>
            <a:ext cx="2304256" cy="864096"/>
          </a:xfrm>
          <a:prstGeom prst="rect">
            <a:avLst/>
          </a:prstGeom>
          <a:solidFill>
            <a:srgbClr val="FF660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+mj-lt"/>
                <a:hlinkClick r:id="rId4" action="ppaction://hlinksldjump"/>
              </a:rPr>
              <a:t>ENTER</a:t>
            </a:r>
            <a:endParaRPr lang="en-US" b="1" dirty="0" smtClean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02262"/>
            <a:ext cx="8077200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13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0" y="332656"/>
            <a:ext cx="9144000" cy="7620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latin typeface="+mj-lt"/>
                <a:cs typeface="Aharoni" pitchFamily="2" charset="-79"/>
              </a:rPr>
              <a:t>Learning </a:t>
            </a:r>
            <a:r>
              <a:rPr lang="en-US" sz="4000" b="1" dirty="0" err="1" smtClean="0">
                <a:latin typeface="+mj-lt"/>
                <a:cs typeface="Aharoni" pitchFamily="2" charset="-79"/>
              </a:rPr>
              <a:t>Behaviours</a:t>
            </a:r>
            <a:endParaRPr lang="en-US" sz="4000" b="1" dirty="0">
              <a:latin typeface="+mj-lt"/>
              <a:cs typeface="Aharoni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372200" y="6237312"/>
            <a:ext cx="2448272" cy="360040"/>
          </a:xfrm>
          <a:prstGeom prst="round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+mj-lt"/>
                <a:hlinkClick r:id="rId3" action="ppaction://hlinksldjump"/>
              </a:rPr>
              <a:t>Back to Overview</a:t>
            </a:r>
            <a:endParaRPr lang="en-US" b="1" dirty="0"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187624" y="6237312"/>
            <a:ext cx="2448272" cy="360040"/>
          </a:xfrm>
          <a:prstGeom prst="round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+mj-lt"/>
                <a:hlinkClick r:id="rId4" action="ppaction://hlinksldjump"/>
              </a:rPr>
              <a:t>Back to Cognition</a:t>
            </a:r>
            <a:endParaRPr lang="en-US" b="1" dirty="0">
              <a:latin typeface="+mj-lt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95536" y="2176112"/>
            <a:ext cx="8748464" cy="2751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3327" tIns="45720" rIns="33327" bIns="179331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We have to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remember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 a concept before we can 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understand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it.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>We have to 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understand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 concept before we can 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apply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 it.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>We have to be able to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apply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 concept before we 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analyze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 it.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>We have to 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analyze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 concept before we can 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evaluate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 it.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>We have to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remember, understand, apply, analyze,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 and 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evaluate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 concept before we can 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create.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44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11015" y="304800"/>
            <a:ext cx="3534508" cy="1143000"/>
          </a:xfrm>
        </p:spPr>
        <p:txBody>
          <a:bodyPr>
            <a:noAutofit/>
          </a:bodyPr>
          <a:lstStyle/>
          <a:p>
            <a:pPr algn="l"/>
            <a:r>
              <a:rPr lang="en-US" sz="5400" b="1" dirty="0" smtClean="0">
                <a:latin typeface="+mj-lt"/>
                <a:cs typeface="Aharoni" pitchFamily="2" charset="-79"/>
              </a:rPr>
              <a:t>Bloom’s Wheel</a:t>
            </a:r>
            <a:endParaRPr lang="en-US" sz="5400" b="1" dirty="0">
              <a:latin typeface="+mj-lt"/>
              <a:cs typeface="Aharoni" pitchFamily="2" charset="-79"/>
            </a:endParaRP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852936"/>
            <a:ext cx="1663574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7" name="Picture 1" descr="C:\Users\Sandra\Desktop\Bloom's\Wheel-Deal-w-words-jpg-m0zu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86350" y="260648"/>
            <a:ext cx="6557650" cy="6192688"/>
          </a:xfrm>
          <a:prstGeom prst="rect">
            <a:avLst/>
          </a:prstGeom>
          <a:noFill/>
        </p:spPr>
      </p:pic>
      <p:sp>
        <p:nvSpPr>
          <p:cNvPr id="8" name="Rounded Rectangle 7"/>
          <p:cNvSpPr/>
          <p:nvPr/>
        </p:nvSpPr>
        <p:spPr>
          <a:xfrm>
            <a:off x="467544" y="5517232"/>
            <a:ext cx="2448272" cy="360040"/>
          </a:xfrm>
          <a:prstGeom prst="round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+mj-lt"/>
                <a:hlinkClick r:id="rId5" action="ppaction://hlinksldjump"/>
              </a:rPr>
              <a:t>Back to Cognition</a:t>
            </a:r>
            <a:endParaRPr lang="en-US" b="1" dirty="0">
              <a:latin typeface="+mj-lt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67544" y="6165304"/>
            <a:ext cx="2448272" cy="360040"/>
          </a:xfrm>
          <a:prstGeom prst="round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+mj-lt"/>
                <a:hlinkClick r:id="rId6" action="ppaction://hlinksldjump"/>
              </a:rPr>
              <a:t>Back to Overview</a:t>
            </a:r>
            <a:endParaRPr lang="en-US" b="1" dirty="0">
              <a:latin typeface="+mj-lt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4572000" y="6309320"/>
            <a:ext cx="3352800" cy="365125"/>
          </a:xfrm>
        </p:spPr>
        <p:txBody>
          <a:bodyPr/>
          <a:lstStyle/>
          <a:p>
            <a:r>
              <a:rPr lang="en-US" dirty="0" smtClean="0"/>
              <a:t>http://morethanenglish.edublogs.org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03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475656" y="1052736"/>
            <a:ext cx="2880320" cy="1512168"/>
          </a:xfrm>
          <a:prstGeom prst="roundRect">
            <a:avLst/>
          </a:prstGeom>
          <a:solidFill>
            <a:srgbClr val="FA86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+mj-lt"/>
                <a:hlinkClick r:id="rId3" action="ppaction://hlinksldjump"/>
              </a:rPr>
              <a:t>Community</a:t>
            </a:r>
            <a:endParaRPr lang="en-US" sz="28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788024" y="1052736"/>
            <a:ext cx="2880320" cy="151216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+mj-lt"/>
                <a:hlinkClick r:id="rId4" action="ppaction://hlinksldjump"/>
              </a:rPr>
              <a:t>Content</a:t>
            </a:r>
            <a:endParaRPr lang="en-US" sz="28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3528" y="2708920"/>
            <a:ext cx="2880320" cy="151216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+mj-lt"/>
                <a:hlinkClick r:id="rId5" action="ppaction://hlinksldjump"/>
              </a:rPr>
              <a:t>Competence</a:t>
            </a:r>
            <a:endParaRPr lang="en-US" sz="28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131840" y="4293096"/>
            <a:ext cx="2880320" cy="1512168"/>
          </a:xfrm>
          <a:prstGeom prst="round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+mj-lt"/>
                <a:hlinkClick r:id="rId6" action="ppaction://hlinksldjump"/>
              </a:rPr>
              <a:t>Cognition</a:t>
            </a:r>
            <a:endParaRPr lang="en-US" sz="28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940152" y="2708920"/>
            <a:ext cx="2880320" cy="151216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+mj-lt"/>
                <a:hlinkClick r:id="rId7" action="ppaction://hlinksldjump"/>
              </a:rPr>
              <a:t>Communication</a:t>
            </a:r>
            <a:endParaRPr lang="en-US" sz="28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3635896" y="2924944"/>
            <a:ext cx="1944216" cy="100811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+mj-lt"/>
                <a:hlinkClick r:id="rId8" action="ppaction://hlinksldjump"/>
              </a:rPr>
              <a:t>TOPIC</a:t>
            </a:r>
            <a:endParaRPr lang="en-US" sz="36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764704"/>
            <a:ext cx="6912440" cy="964307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+mj-lt"/>
              </a:rPr>
              <a:t>        </a:t>
            </a:r>
            <a:r>
              <a:rPr lang="en-US" sz="5400" dirty="0" smtClean="0">
                <a:latin typeface="+mj-lt"/>
              </a:rPr>
              <a:t>Landscape painting</a:t>
            </a:r>
          </a:p>
          <a:p>
            <a:pPr algn="l"/>
            <a:endParaRPr lang="en-US" sz="4000" dirty="0">
              <a:latin typeface="+mj-lt"/>
            </a:endParaRPr>
          </a:p>
          <a:p>
            <a:pPr algn="l"/>
            <a:endParaRPr lang="en-US" sz="3200" dirty="0" smtClean="0">
              <a:latin typeface="+mj-lt"/>
            </a:endParaRPr>
          </a:p>
          <a:p>
            <a:pPr algn="l"/>
            <a:endParaRPr lang="en-US" dirty="0">
              <a:latin typeface="+mj-lt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372200" y="6237312"/>
            <a:ext cx="2448272" cy="360040"/>
          </a:xfrm>
          <a:prstGeom prst="round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+mj-lt"/>
                <a:hlinkClick r:id="rId3" action="ppaction://hlinksldjump"/>
              </a:rPr>
              <a:t>Back to Overview</a:t>
            </a:r>
            <a:endParaRPr lang="en-US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556792"/>
            <a:ext cx="11144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CuadroTexto"/>
          <p:cNvSpPr txBox="1"/>
          <p:nvPr/>
        </p:nvSpPr>
        <p:spPr>
          <a:xfrm>
            <a:off x="1043608" y="2204864"/>
            <a:ext cx="777686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400" dirty="0" err="1" smtClean="0">
                <a:latin typeface="+mj-lt"/>
              </a:rPr>
              <a:t>This</a:t>
            </a:r>
            <a:r>
              <a:rPr lang="es-ES" sz="3400" dirty="0" smtClean="0">
                <a:latin typeface="+mj-lt"/>
              </a:rPr>
              <a:t> </a:t>
            </a:r>
            <a:r>
              <a:rPr lang="es-ES" sz="3400" dirty="0" err="1" smtClean="0">
                <a:latin typeface="+mj-lt"/>
              </a:rPr>
              <a:t>unit</a:t>
            </a:r>
            <a:r>
              <a:rPr lang="es-ES" sz="3400" dirty="0" smtClean="0">
                <a:latin typeface="+mj-lt"/>
              </a:rPr>
              <a:t> introduces  </a:t>
            </a:r>
            <a:r>
              <a:rPr lang="es-ES" sz="3400" dirty="0" err="1" smtClean="0">
                <a:latin typeface="+mj-lt"/>
              </a:rPr>
              <a:t>students</a:t>
            </a:r>
            <a:r>
              <a:rPr lang="es-ES" sz="3400" dirty="0" smtClean="0">
                <a:latin typeface="+mj-lt"/>
              </a:rPr>
              <a:t> to </a:t>
            </a:r>
            <a:r>
              <a:rPr lang="es-ES" sz="3400" dirty="0" err="1" smtClean="0">
                <a:latin typeface="+mj-lt"/>
              </a:rPr>
              <a:t>some</a:t>
            </a:r>
            <a:r>
              <a:rPr lang="es-ES" sz="3400" dirty="0" smtClean="0">
                <a:latin typeface="+mj-lt"/>
              </a:rPr>
              <a:t> </a:t>
            </a:r>
            <a:r>
              <a:rPr lang="es-ES" sz="3400" dirty="0" err="1" smtClean="0">
                <a:latin typeface="+mj-lt"/>
              </a:rPr>
              <a:t>painting</a:t>
            </a:r>
            <a:r>
              <a:rPr lang="es-ES" sz="3400" dirty="0" smtClean="0">
                <a:latin typeface="+mj-lt"/>
              </a:rPr>
              <a:t> </a:t>
            </a:r>
            <a:r>
              <a:rPr lang="es-ES" sz="3400" dirty="0" err="1" smtClean="0">
                <a:latin typeface="+mj-lt"/>
              </a:rPr>
              <a:t>techniques</a:t>
            </a:r>
            <a:r>
              <a:rPr lang="es-ES" sz="3400" dirty="0" smtClean="0">
                <a:latin typeface="+mj-lt"/>
              </a:rPr>
              <a:t> </a:t>
            </a:r>
            <a:r>
              <a:rPr lang="es-ES" sz="3400" dirty="0" err="1" smtClean="0">
                <a:latin typeface="+mj-lt"/>
              </a:rPr>
              <a:t>we</a:t>
            </a:r>
            <a:r>
              <a:rPr lang="es-ES" sz="3400" dirty="0" smtClean="0">
                <a:latin typeface="+mj-lt"/>
              </a:rPr>
              <a:t> can use to </a:t>
            </a:r>
            <a:r>
              <a:rPr lang="es-ES" sz="3400" dirty="0" err="1" smtClean="0">
                <a:latin typeface="+mj-lt"/>
              </a:rPr>
              <a:t>paint</a:t>
            </a:r>
            <a:r>
              <a:rPr lang="es-ES" sz="3400" dirty="0" smtClean="0">
                <a:latin typeface="+mj-lt"/>
              </a:rPr>
              <a:t> natural and </a:t>
            </a:r>
            <a:r>
              <a:rPr lang="es-ES" sz="3400" dirty="0" err="1" smtClean="0">
                <a:latin typeface="+mj-lt"/>
              </a:rPr>
              <a:t>humanized</a:t>
            </a:r>
            <a:r>
              <a:rPr lang="es-ES" sz="3400" dirty="0" smtClean="0">
                <a:latin typeface="+mj-lt"/>
              </a:rPr>
              <a:t> </a:t>
            </a:r>
            <a:r>
              <a:rPr lang="es-ES" sz="3400" dirty="0" err="1" smtClean="0">
                <a:latin typeface="+mj-lt"/>
              </a:rPr>
              <a:t>landscapes</a:t>
            </a:r>
            <a:r>
              <a:rPr lang="es-ES" sz="3400" dirty="0" smtClean="0">
                <a:latin typeface="+mj-lt"/>
              </a:rPr>
              <a:t> and </a:t>
            </a:r>
            <a:r>
              <a:rPr lang="es-ES" sz="3400" dirty="0" err="1" smtClean="0">
                <a:latin typeface="+mj-lt"/>
              </a:rPr>
              <a:t>teaches</a:t>
            </a:r>
            <a:r>
              <a:rPr lang="es-ES" sz="3400" dirty="0" smtClean="0">
                <a:latin typeface="+mj-lt"/>
              </a:rPr>
              <a:t> </a:t>
            </a:r>
            <a:r>
              <a:rPr lang="es-ES" sz="3400" dirty="0" err="1" smtClean="0">
                <a:latin typeface="+mj-lt"/>
              </a:rPr>
              <a:t>them</a:t>
            </a:r>
            <a:r>
              <a:rPr lang="es-ES" sz="3400" dirty="0" smtClean="0">
                <a:latin typeface="+mj-lt"/>
              </a:rPr>
              <a:t> </a:t>
            </a:r>
            <a:r>
              <a:rPr lang="es-ES" sz="3400" dirty="0" err="1" smtClean="0">
                <a:latin typeface="+mj-lt"/>
              </a:rPr>
              <a:t>how</a:t>
            </a:r>
            <a:r>
              <a:rPr lang="es-ES" sz="3400" dirty="0" smtClean="0">
                <a:latin typeface="+mj-lt"/>
              </a:rPr>
              <a:t> to </a:t>
            </a:r>
            <a:r>
              <a:rPr lang="es-ES" sz="3400" dirty="0" err="1" smtClean="0">
                <a:latin typeface="+mj-lt"/>
              </a:rPr>
              <a:t>draw</a:t>
            </a:r>
            <a:r>
              <a:rPr lang="es-ES" sz="3400" dirty="0" smtClean="0">
                <a:latin typeface="+mj-lt"/>
              </a:rPr>
              <a:t> a </a:t>
            </a:r>
            <a:r>
              <a:rPr lang="es-ES" sz="3400" dirty="0" err="1" smtClean="0">
                <a:latin typeface="+mj-lt"/>
              </a:rPr>
              <a:t>landscape</a:t>
            </a:r>
            <a:r>
              <a:rPr lang="es-ES" sz="3400" dirty="0" smtClean="0">
                <a:latin typeface="+mj-lt"/>
              </a:rPr>
              <a:t> </a:t>
            </a:r>
            <a:endParaRPr lang="es-ES" sz="3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851648" cy="689248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solidFill>
                  <a:schemeClr val="tx1"/>
                </a:solidFill>
              </a:rPr>
              <a:t>CONTENT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1678360"/>
            <a:ext cx="7560840" cy="3712376"/>
          </a:xfrm>
        </p:spPr>
        <p:txBody>
          <a:bodyPr>
            <a:norm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500" dirty="0" smtClean="0">
                <a:latin typeface="+mj-lt"/>
              </a:rPr>
              <a:t>Revision of shapes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500" dirty="0" smtClean="0">
                <a:latin typeface="+mj-lt"/>
              </a:rPr>
              <a:t>Introduction to some painting techniques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500" dirty="0" smtClean="0">
                <a:latin typeface="+mj-lt"/>
              </a:rPr>
              <a:t>Introduction to natural and humanized landscapes and to the process of drawing them easily</a:t>
            </a:r>
          </a:p>
          <a:p>
            <a:pPr algn="l"/>
            <a:endParaRPr lang="en-US" sz="4000" dirty="0" smtClean="0">
              <a:latin typeface="+mj-lt"/>
            </a:endParaRPr>
          </a:p>
          <a:p>
            <a:pPr algn="l"/>
            <a:endParaRPr lang="en-US" dirty="0">
              <a:latin typeface="+mj-lt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372200" y="6237312"/>
            <a:ext cx="2448272" cy="360040"/>
          </a:xfrm>
          <a:prstGeom prst="round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+mj-lt"/>
                <a:hlinkClick r:id="rId3" action="ppaction://hlinksldjump"/>
              </a:rPr>
              <a:t>Back to Overview</a:t>
            </a:r>
            <a:endParaRPr lang="en-US" b="1" dirty="0">
              <a:latin typeface="+mj-lt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700808"/>
            <a:ext cx="11144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851648" cy="689248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solidFill>
                  <a:schemeClr val="tx1"/>
                </a:solidFill>
              </a:rPr>
              <a:t>COMMUNICATION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208912" cy="5040560"/>
          </a:xfrm>
        </p:spPr>
        <p:txBody>
          <a:bodyPr>
            <a:normAutofit/>
          </a:bodyPr>
          <a:lstStyle/>
          <a:p>
            <a:pPr marL="571500" indent="-571500" algn="l"/>
            <a:r>
              <a:rPr lang="en-US" sz="3200" dirty="0" smtClean="0">
                <a:latin typeface="+mj-lt"/>
              </a:rPr>
              <a:t>Students will: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Use </a:t>
            </a:r>
            <a:r>
              <a:rPr lang="en-US" sz="3200" dirty="0">
                <a:latin typeface="+mj-lt"/>
              </a:rPr>
              <a:t>simple structures in </a:t>
            </a:r>
            <a:r>
              <a:rPr lang="en-US" sz="3200" dirty="0" smtClean="0">
                <a:latin typeface="+mj-lt"/>
              </a:rPr>
              <a:t>the </a:t>
            </a:r>
            <a:r>
              <a:rPr lang="en-US" sz="3200" dirty="0">
                <a:latin typeface="+mj-lt"/>
              </a:rPr>
              <a:t>p</a:t>
            </a:r>
            <a:r>
              <a:rPr lang="en-US" sz="3200" dirty="0" smtClean="0">
                <a:latin typeface="+mj-lt"/>
              </a:rPr>
              <a:t>resent simple tense  to communicate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</a:rPr>
              <a:t>L</a:t>
            </a:r>
            <a:r>
              <a:rPr lang="en-US" sz="3200" dirty="0" smtClean="0">
                <a:latin typeface="+mj-lt"/>
              </a:rPr>
              <a:t>earn or review the names of the shapes (square, circle, triangle, rectangle, diamond, kite….)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Learn the names of some painting techniques (pointillism, </a:t>
            </a:r>
            <a:r>
              <a:rPr lang="en-US" sz="3200" dirty="0" err="1" smtClean="0">
                <a:latin typeface="+mj-lt"/>
              </a:rPr>
              <a:t>watercolours</a:t>
            </a:r>
            <a:r>
              <a:rPr lang="en-US" sz="3200" dirty="0" smtClean="0">
                <a:latin typeface="+mj-lt"/>
              </a:rPr>
              <a:t>, oil paint and  chalk paint)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4000" dirty="0" smtClean="0">
              <a:latin typeface="+mj-lt"/>
            </a:endParaRPr>
          </a:p>
          <a:p>
            <a:pPr algn="l"/>
            <a:endParaRPr lang="en-US" sz="4000" dirty="0">
              <a:latin typeface="+mj-lt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695728" y="6309320"/>
            <a:ext cx="2448272" cy="360040"/>
          </a:xfrm>
          <a:prstGeom prst="round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+mj-lt"/>
                <a:hlinkClick r:id="rId3" action="ppaction://hlinksldjump"/>
              </a:rPr>
              <a:t>Back to Overview</a:t>
            </a:r>
            <a:endParaRPr lang="en-US" b="1" dirty="0">
              <a:latin typeface="+mj-lt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60648"/>
            <a:ext cx="1219200" cy="1138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332656"/>
            <a:ext cx="1228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851648" cy="689248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solidFill>
                  <a:schemeClr val="tx1"/>
                </a:solidFill>
              </a:rPr>
              <a:t>COGNITION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1124744"/>
            <a:ext cx="8064896" cy="5184576"/>
          </a:xfrm>
        </p:spPr>
        <p:txBody>
          <a:bodyPr>
            <a:normAutofit fontScale="70000" lnSpcReduction="20000"/>
          </a:bodyPr>
          <a:lstStyle/>
          <a:p>
            <a:pPr marL="457200" indent="-457200" algn="l"/>
            <a:r>
              <a:rPr lang="en-US" sz="4600" dirty="0" smtClean="0">
                <a:latin typeface="+mj-lt"/>
                <a:cs typeface="Calibri"/>
              </a:rPr>
              <a:t>Students will be using various </a:t>
            </a:r>
            <a:r>
              <a:rPr lang="en-US" sz="4600" dirty="0" smtClean="0">
                <a:latin typeface="+mj-lt"/>
                <a:cs typeface="Calibri"/>
                <a:hlinkClick r:id="rId3" action="ppaction://hlinksldjump"/>
              </a:rPr>
              <a:t>Cognitive Skills</a:t>
            </a:r>
            <a:r>
              <a:rPr lang="en-US" sz="4600" dirty="0" smtClean="0">
                <a:latin typeface="+mj-lt"/>
                <a:cs typeface="Calibri"/>
              </a:rPr>
              <a:t> </a:t>
            </a:r>
          </a:p>
          <a:p>
            <a:pPr marL="457200" indent="-457200" algn="l"/>
            <a:r>
              <a:rPr lang="en-US" sz="4600" dirty="0" smtClean="0">
                <a:latin typeface="+mj-lt"/>
                <a:cs typeface="Calibri"/>
              </a:rPr>
              <a:t>and will develop both </a:t>
            </a:r>
            <a:r>
              <a:rPr lang="en-US" sz="4600" b="1" dirty="0" smtClean="0">
                <a:latin typeface="+mj-lt"/>
                <a:cs typeface="Calibri"/>
                <a:hlinkClick r:id="rId4" action="ppaction://hlinksldjump"/>
              </a:rPr>
              <a:t>LOTS &amp; HOTS</a:t>
            </a:r>
            <a:r>
              <a:rPr lang="en-US" sz="4600" b="1" dirty="0" smtClean="0">
                <a:latin typeface="+mj-lt"/>
                <a:cs typeface="Calibri"/>
              </a:rPr>
              <a:t> </a:t>
            </a:r>
            <a:r>
              <a:rPr lang="en-US" sz="4600" dirty="0" smtClean="0">
                <a:latin typeface="+mj-lt"/>
                <a:cs typeface="Calibri"/>
              </a:rPr>
              <a:t> </a:t>
            </a:r>
          </a:p>
          <a:p>
            <a:pPr marL="457200" indent="-457200" algn="l"/>
            <a:endParaRPr lang="en-US" sz="4600" dirty="0" smtClean="0">
              <a:latin typeface="+mj-lt"/>
              <a:cs typeface="Calibri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4600" dirty="0" smtClean="0">
                <a:latin typeface="+mj-lt"/>
                <a:cs typeface="Calibri"/>
              </a:rPr>
              <a:t>Drawing conclusions about humanized and natural landscapes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4600" dirty="0" smtClean="0">
                <a:latin typeface="+mj-lt"/>
                <a:cs typeface="Calibri"/>
              </a:rPr>
              <a:t>Recognising different painting techniques</a:t>
            </a:r>
            <a:endParaRPr lang="en-US" sz="4600" dirty="0">
              <a:latin typeface="+mj-lt"/>
              <a:cs typeface="Calibri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4600" dirty="0" smtClean="0">
                <a:latin typeface="+mj-lt"/>
                <a:cs typeface="Calibri"/>
              </a:rPr>
              <a:t>Drawing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4600" dirty="0" err="1" smtClean="0">
                <a:latin typeface="+mj-lt"/>
                <a:cs typeface="Calibri"/>
              </a:rPr>
              <a:t>Colouring</a:t>
            </a:r>
            <a:endParaRPr lang="en-US" sz="4600" dirty="0" smtClean="0">
              <a:latin typeface="+mj-lt"/>
              <a:cs typeface="Calibri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3500" dirty="0" smtClean="0">
              <a:latin typeface="+mj-lt"/>
              <a:cs typeface="Calibri"/>
            </a:endParaRPr>
          </a:p>
          <a:p>
            <a:pPr marL="457200" indent="-457200" algn="l"/>
            <a:r>
              <a:rPr lang="es-ES" sz="3500" dirty="0" smtClean="0">
                <a:latin typeface="+mj-lt"/>
                <a:cs typeface="Calibri"/>
              </a:rPr>
              <a:t>See </a:t>
            </a:r>
            <a:r>
              <a:rPr lang="es-ES" sz="3500" b="1" dirty="0" err="1" smtClean="0">
                <a:latin typeface="+mj-lt"/>
                <a:cs typeface="Calibri"/>
                <a:hlinkClick r:id="rId5" action="ppaction://hlinksldjump"/>
              </a:rPr>
              <a:t>Bloom’s</a:t>
            </a:r>
            <a:r>
              <a:rPr lang="es-ES" sz="3500" b="1" dirty="0" smtClean="0">
                <a:latin typeface="+mj-lt"/>
                <a:cs typeface="Calibri"/>
                <a:hlinkClick r:id="rId5" action="ppaction://hlinksldjump"/>
              </a:rPr>
              <a:t> Wheel </a:t>
            </a:r>
            <a:r>
              <a:rPr lang="es-ES" sz="3500" dirty="0" smtClean="0">
                <a:latin typeface="+mj-lt"/>
                <a:cs typeface="Calibri"/>
              </a:rPr>
              <a:t>for </a:t>
            </a:r>
            <a:r>
              <a:rPr lang="es-ES" sz="3500" dirty="0" err="1" smtClean="0">
                <a:latin typeface="+mj-lt"/>
                <a:cs typeface="Calibri"/>
              </a:rPr>
              <a:t>cognitive</a:t>
            </a:r>
            <a:r>
              <a:rPr lang="es-ES" sz="3500" dirty="0" smtClean="0">
                <a:latin typeface="+mj-lt"/>
                <a:cs typeface="Calibri"/>
              </a:rPr>
              <a:t> learning </a:t>
            </a:r>
            <a:r>
              <a:rPr lang="es-ES" sz="3500" dirty="0" err="1" smtClean="0">
                <a:latin typeface="+mj-lt"/>
                <a:cs typeface="Calibri"/>
              </a:rPr>
              <a:t>tasks</a:t>
            </a:r>
            <a:endParaRPr lang="en-US" dirty="0">
              <a:latin typeface="+mj-lt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372200" y="6237312"/>
            <a:ext cx="2448272" cy="360040"/>
          </a:xfrm>
          <a:prstGeom prst="round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+mj-lt"/>
                <a:hlinkClick r:id="rId6" action="ppaction://hlinksldjump"/>
              </a:rPr>
              <a:t>Back to Overview</a:t>
            </a:r>
            <a:endParaRPr lang="en-US" b="1" dirty="0">
              <a:latin typeface="+mj-lt"/>
            </a:endParaRPr>
          </a:p>
        </p:txBody>
      </p:sp>
      <p:pic>
        <p:nvPicPr>
          <p:cNvPr id="5" name="Picture 2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96336" y="-315416"/>
            <a:ext cx="1835696" cy="1835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851648" cy="689248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solidFill>
                  <a:schemeClr val="tx1"/>
                </a:solidFill>
              </a:rPr>
              <a:t>COMPETENCE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1484784"/>
            <a:ext cx="6984448" cy="4464496"/>
          </a:xfrm>
        </p:spPr>
        <p:txBody>
          <a:bodyPr>
            <a:normAutofit/>
          </a:bodyPr>
          <a:lstStyle/>
          <a:p>
            <a:pPr algn="just"/>
            <a:r>
              <a:rPr lang="en-US" sz="3200" dirty="0" smtClean="0">
                <a:latin typeface="Calibri"/>
                <a:cs typeface="Calibri"/>
              </a:rPr>
              <a:t>CAN Dos:</a:t>
            </a:r>
          </a:p>
          <a:p>
            <a:pPr algn="just"/>
            <a:r>
              <a:rPr lang="en-US" sz="3200" dirty="0" smtClean="0">
                <a:latin typeface="Calibri"/>
                <a:cs typeface="Calibri"/>
              </a:rPr>
              <a:t>Learners will:</a:t>
            </a:r>
            <a:endParaRPr lang="en-US" sz="3200" dirty="0">
              <a:latin typeface="Calibri"/>
              <a:cs typeface="Calibri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/>
                <a:cs typeface="Calibri"/>
              </a:rPr>
              <a:t>Develop listening and </a:t>
            </a:r>
            <a:r>
              <a:rPr lang="en-US" sz="3200" dirty="0">
                <a:latin typeface="Calibri"/>
                <a:cs typeface="Calibri"/>
              </a:rPr>
              <a:t>and </a:t>
            </a:r>
            <a:r>
              <a:rPr lang="en-US" sz="3200" dirty="0" err="1">
                <a:latin typeface="Calibri"/>
                <a:cs typeface="Calibri"/>
              </a:rPr>
              <a:t>memorising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skills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/>
                <a:cs typeface="Calibri"/>
              </a:rPr>
              <a:t>Develop their artistic skills by drawing, </a:t>
            </a:r>
            <a:r>
              <a:rPr lang="en-US" sz="3200" dirty="0" err="1" smtClean="0">
                <a:latin typeface="Calibri"/>
                <a:cs typeface="Calibri"/>
              </a:rPr>
              <a:t>colouring</a:t>
            </a:r>
            <a:r>
              <a:rPr lang="en-US" sz="3200" dirty="0" smtClean="0">
                <a:latin typeface="Calibri"/>
                <a:cs typeface="Calibri"/>
              </a:rPr>
              <a:t> and singing</a:t>
            </a:r>
            <a:endParaRPr lang="en-US" sz="3200" dirty="0">
              <a:latin typeface="Calibri"/>
              <a:cs typeface="Calibri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en-US" sz="3200" dirty="0">
              <a:latin typeface="Calibri"/>
              <a:cs typeface="Calibri"/>
            </a:endParaRPr>
          </a:p>
          <a:p>
            <a:pPr algn="l"/>
            <a:endParaRPr lang="en-US" sz="2000" dirty="0"/>
          </a:p>
          <a:p>
            <a:pPr algn="l"/>
            <a:endParaRPr lang="en-US" dirty="0">
              <a:latin typeface="+mj-lt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372200" y="6237312"/>
            <a:ext cx="2448272" cy="360040"/>
          </a:xfrm>
          <a:prstGeom prst="round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+mj-lt"/>
                <a:hlinkClick r:id="rId3" action="ppaction://hlinksldjump"/>
              </a:rPr>
              <a:t>Back to Overview</a:t>
            </a:r>
            <a:endParaRPr lang="en-US" b="1" dirty="0">
              <a:latin typeface="+mj-lt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700808"/>
            <a:ext cx="11144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851648" cy="689248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solidFill>
                  <a:schemeClr val="tx1"/>
                </a:solidFill>
              </a:rPr>
              <a:t>COMMUNITY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1484784"/>
            <a:ext cx="7704856" cy="4104455"/>
          </a:xfrm>
        </p:spPr>
        <p:txBody>
          <a:bodyPr>
            <a:normAutofit/>
          </a:bodyPr>
          <a:lstStyle/>
          <a:p>
            <a:pPr marL="571500" indent="-571500" algn="l"/>
            <a:r>
              <a:rPr lang="en-US" sz="3200" dirty="0" smtClean="0">
                <a:latin typeface="+mj-lt"/>
              </a:rPr>
              <a:t>	</a:t>
            </a:r>
            <a:r>
              <a:rPr lang="en-US" sz="3200" smtClean="0">
                <a:latin typeface="+mj-lt"/>
              </a:rPr>
              <a:t>Students will:</a:t>
            </a:r>
            <a:endParaRPr lang="en-US" sz="3200" dirty="0" smtClean="0">
              <a:latin typeface="+mj-lt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Understand and recognize a humanized landscape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Show respect for natural landscapes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</a:rPr>
              <a:t>Understand the importance of expressing feelings through painting</a:t>
            </a:r>
          </a:p>
          <a:p>
            <a:pPr algn="l"/>
            <a:endParaRPr lang="en-US" sz="4000" dirty="0" smtClean="0">
              <a:latin typeface="+mj-lt"/>
            </a:endParaRPr>
          </a:p>
          <a:p>
            <a:pPr algn="l"/>
            <a:endParaRPr lang="en-US" dirty="0" smtClean="0">
              <a:latin typeface="+mj-lt"/>
            </a:endParaRPr>
          </a:p>
          <a:p>
            <a:pPr algn="l"/>
            <a:endParaRPr lang="en-US" dirty="0">
              <a:latin typeface="+mj-lt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372200" y="6237312"/>
            <a:ext cx="2448272" cy="360040"/>
          </a:xfrm>
          <a:prstGeom prst="round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+mj-lt"/>
                <a:hlinkClick r:id="rId3" action="ppaction://hlinksldjump"/>
              </a:rPr>
              <a:t>Back to Overview</a:t>
            </a:r>
            <a:endParaRPr lang="en-US" b="1" dirty="0">
              <a:latin typeface="+mj-lt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700808"/>
            <a:ext cx="11144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7851648" cy="68924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Bloom’s Revised Taxonomy of Learning </a:t>
            </a:r>
            <a:r>
              <a:rPr lang="en-US" dirty="0" err="1" smtClean="0">
                <a:solidFill>
                  <a:schemeClr val="tx1"/>
                </a:solidFill>
              </a:rPr>
              <a:t>B</a:t>
            </a:r>
            <a:r>
              <a:rPr lang="en-US" b="1" dirty="0" err="1" smtClean="0">
                <a:solidFill>
                  <a:schemeClr val="tx1"/>
                </a:solidFill>
              </a:rPr>
              <a:t>ehaviours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68760"/>
            <a:ext cx="7854696" cy="5040560"/>
          </a:xfrm>
        </p:spPr>
        <p:txBody>
          <a:bodyPr>
            <a:normAutofit/>
          </a:bodyPr>
          <a:lstStyle/>
          <a:p>
            <a:pPr algn="l"/>
            <a:endParaRPr lang="en-US" b="1" dirty="0" smtClean="0">
              <a:latin typeface="+mj-lt"/>
            </a:endParaRPr>
          </a:p>
          <a:p>
            <a:pPr algn="l"/>
            <a:endParaRPr lang="en-US" dirty="0">
              <a:latin typeface="+mj-lt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372200" y="6237312"/>
            <a:ext cx="2448272" cy="360040"/>
          </a:xfrm>
          <a:prstGeom prst="round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+mj-lt"/>
                <a:hlinkClick r:id="rId3" action="ppaction://hlinksldjump"/>
              </a:rPr>
              <a:t>Back to Overview</a:t>
            </a:r>
            <a:endParaRPr lang="en-US" b="1" dirty="0">
              <a:latin typeface="+mj-lt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179512" y="1556792"/>
          <a:ext cx="8605464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7164288" y="4725144"/>
            <a:ext cx="1728192" cy="136815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Higher Order Thinking Skills - HOTS</a:t>
            </a:r>
            <a:endParaRPr lang="en-US" b="1" dirty="0"/>
          </a:p>
        </p:txBody>
      </p:sp>
      <p:sp>
        <p:nvSpPr>
          <p:cNvPr id="9" name="Rounded Rectangle 8"/>
          <p:cNvSpPr/>
          <p:nvPr/>
        </p:nvSpPr>
        <p:spPr>
          <a:xfrm>
            <a:off x="467544" y="4653136"/>
            <a:ext cx="1728192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Lower Order Thinking Skills - LOTS</a:t>
            </a:r>
            <a:endParaRPr lang="en-US" b="1" dirty="0"/>
          </a:p>
        </p:txBody>
      </p:sp>
      <p:sp>
        <p:nvSpPr>
          <p:cNvPr id="10" name="Right Arrow 9"/>
          <p:cNvSpPr/>
          <p:nvPr/>
        </p:nvSpPr>
        <p:spPr>
          <a:xfrm>
            <a:off x="2699792" y="5229200"/>
            <a:ext cx="410445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467544" y="6237312"/>
            <a:ext cx="2520280" cy="360040"/>
          </a:xfrm>
          <a:prstGeom prst="round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+mj-lt"/>
                <a:hlinkClick r:id="rId9" action="ppaction://hlinksldjump"/>
              </a:rPr>
              <a:t>Back to Cognition</a:t>
            </a:r>
            <a:endParaRPr lang="en-US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1326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0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FF"/>
      </a:hlink>
      <a:folHlink>
        <a:srgbClr val="FFFFF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532</TotalTime>
  <Words>254</Words>
  <Application>Microsoft Office PowerPoint</Application>
  <PresentationFormat>Skærmshow (4:3)</PresentationFormat>
  <Paragraphs>79</Paragraphs>
  <Slides>11</Slides>
  <Notes>11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11</vt:i4>
      </vt:variant>
    </vt:vector>
  </HeadingPairs>
  <TitlesOfParts>
    <vt:vector size="17" baseType="lpstr">
      <vt:lpstr>Aharoni</vt:lpstr>
      <vt:lpstr>Arial</vt:lpstr>
      <vt:lpstr>Calibri</vt:lpstr>
      <vt:lpstr>Constantia</vt:lpstr>
      <vt:lpstr>Wingdings 2</vt:lpstr>
      <vt:lpstr>Flow</vt:lpstr>
      <vt:lpstr>Landscape Painting  A CLIL Lesson</vt:lpstr>
      <vt:lpstr>PowerPoint-præsentation</vt:lpstr>
      <vt:lpstr>PowerPoint-præsentation</vt:lpstr>
      <vt:lpstr>CONTENT</vt:lpstr>
      <vt:lpstr>COMMUNICATION</vt:lpstr>
      <vt:lpstr>COGNITION</vt:lpstr>
      <vt:lpstr>COMPETENCE</vt:lpstr>
      <vt:lpstr>COMMUNITY</vt:lpstr>
      <vt:lpstr>Bloom’s Revised Taxonomy of Learning Behaviours 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Sandra</dc:creator>
  <cp:lastModifiedBy>Lise Kjems Knattrup</cp:lastModifiedBy>
  <cp:revision>107</cp:revision>
  <dcterms:created xsi:type="dcterms:W3CDTF">2014-01-30T12:19:02Z</dcterms:created>
  <dcterms:modified xsi:type="dcterms:W3CDTF">2016-06-02T08:50:00Z</dcterms:modified>
</cp:coreProperties>
</file>