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57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61F7-7571-4A71-9BC9-266DF227023A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D5AB9-D6E1-4DFF-B287-3DB5C60566D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1463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61F7-7571-4A71-9BC9-266DF227023A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D5AB9-D6E1-4DFF-B287-3DB5C60566D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84677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61F7-7571-4A71-9BC9-266DF227023A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D5AB9-D6E1-4DFF-B287-3DB5C60566D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807002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61F7-7571-4A71-9BC9-266DF227023A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D5AB9-D6E1-4DFF-B287-3DB5C60566D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78306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61F7-7571-4A71-9BC9-266DF227023A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D5AB9-D6E1-4DFF-B287-3DB5C60566D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260562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61F7-7571-4A71-9BC9-266DF227023A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D5AB9-D6E1-4DFF-B287-3DB5C60566D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284193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61F7-7571-4A71-9BC9-266DF227023A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D5AB9-D6E1-4DFF-B287-3DB5C60566D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613620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61F7-7571-4A71-9BC9-266DF227023A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D5AB9-D6E1-4DFF-B287-3DB5C60566D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00711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61F7-7571-4A71-9BC9-266DF227023A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D5AB9-D6E1-4DFF-B287-3DB5C60566D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99933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61F7-7571-4A71-9BC9-266DF227023A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D5AB9-D6E1-4DFF-B287-3DB5C60566D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71679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61F7-7571-4A71-9BC9-266DF227023A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D5AB9-D6E1-4DFF-B287-3DB5C60566D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732627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061F7-7571-4A71-9BC9-266DF227023A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D5AB9-D6E1-4DFF-B287-3DB5C60566D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467360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11247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sz="6700" b="1" dirty="0" err="1" smtClean="0">
                <a:solidFill>
                  <a:srgbClr val="FF0000"/>
                </a:solidFill>
              </a:rPr>
              <a:t>Painting</a:t>
            </a:r>
            <a:r>
              <a:rPr lang="es-ES" sz="6700" b="1" dirty="0" smtClean="0">
                <a:solidFill>
                  <a:srgbClr val="FF0000"/>
                </a:solidFill>
              </a:rPr>
              <a:t/>
            </a:r>
            <a:br>
              <a:rPr lang="es-ES" sz="6700" b="1" dirty="0" smtClean="0">
                <a:solidFill>
                  <a:srgbClr val="FF0000"/>
                </a:solidFill>
              </a:rPr>
            </a:br>
            <a:endParaRPr lang="es-ES" sz="6700" b="1" dirty="0">
              <a:solidFill>
                <a:srgbClr val="FF0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2996952"/>
            <a:ext cx="8604448" cy="1752600"/>
          </a:xfrm>
        </p:spPr>
        <p:txBody>
          <a:bodyPr>
            <a:noAutofit/>
          </a:bodyPr>
          <a:lstStyle/>
          <a:p>
            <a:r>
              <a:rPr lang="es-ES" sz="6000" dirty="0" err="1" smtClean="0">
                <a:solidFill>
                  <a:schemeClr val="tx1"/>
                </a:solidFill>
              </a:rPr>
              <a:t>Some</a:t>
            </a:r>
            <a:r>
              <a:rPr lang="es-ES" sz="6000" dirty="0" smtClean="0">
                <a:solidFill>
                  <a:schemeClr val="tx1"/>
                </a:solidFill>
              </a:rPr>
              <a:t> </a:t>
            </a:r>
            <a:r>
              <a:rPr lang="es-ES" sz="6000" dirty="0" err="1" smtClean="0">
                <a:solidFill>
                  <a:schemeClr val="tx1"/>
                </a:solidFill>
              </a:rPr>
              <a:t>techniques</a:t>
            </a:r>
            <a:r>
              <a:rPr lang="es-ES" sz="6000" dirty="0" smtClean="0">
                <a:solidFill>
                  <a:schemeClr val="tx1"/>
                </a:solidFill>
              </a:rPr>
              <a:t> </a:t>
            </a:r>
            <a:endParaRPr lang="es-ES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7835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 smtClean="0">
                <a:solidFill>
                  <a:srgbClr val="FF0000"/>
                </a:solidFill>
              </a:rPr>
              <a:t>Oil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err="1" smtClean="0">
                <a:solidFill>
                  <a:srgbClr val="FF0000"/>
                </a:solidFill>
              </a:rPr>
              <a:t>paint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4320479" cy="432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13" y="3645024"/>
            <a:ext cx="26098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47773" y="1418873"/>
            <a:ext cx="84246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 err="1" smtClean="0"/>
              <a:t>We</a:t>
            </a:r>
            <a:r>
              <a:rPr lang="es-ES" sz="4000" dirty="0" smtClean="0"/>
              <a:t> </a:t>
            </a:r>
            <a:r>
              <a:rPr lang="es-ES" sz="4000" dirty="0" err="1" smtClean="0"/>
              <a:t>take</a:t>
            </a:r>
            <a:r>
              <a:rPr lang="es-ES" sz="4000" dirty="0" smtClean="0"/>
              <a:t> </a:t>
            </a:r>
            <a:r>
              <a:rPr lang="es-ES" sz="4000" dirty="0" smtClean="0"/>
              <a:t>a </a:t>
            </a:r>
            <a:r>
              <a:rPr lang="es-ES" sz="4000" dirty="0" err="1" smtClean="0"/>
              <a:t>colour</a:t>
            </a:r>
            <a:r>
              <a:rPr lang="es-ES" sz="4000" dirty="0" smtClean="0"/>
              <a:t> and </a:t>
            </a:r>
            <a:r>
              <a:rPr lang="es-ES" sz="4000" dirty="0" err="1" smtClean="0"/>
              <a:t>we</a:t>
            </a:r>
            <a:r>
              <a:rPr lang="es-ES" sz="4000" dirty="0" smtClean="0"/>
              <a:t> use </a:t>
            </a:r>
            <a:r>
              <a:rPr lang="es-ES" sz="4000" dirty="0" err="1" smtClean="0"/>
              <a:t>it</a:t>
            </a:r>
            <a:r>
              <a:rPr lang="es-ES" sz="4000" dirty="0" smtClean="0"/>
              <a:t> </a:t>
            </a:r>
            <a:r>
              <a:rPr lang="es-ES" sz="4000" dirty="0" err="1" smtClean="0"/>
              <a:t>directly</a:t>
            </a:r>
            <a:r>
              <a:rPr lang="es-ES" sz="4000" dirty="0" smtClean="0"/>
              <a:t>. </a:t>
            </a:r>
            <a:endParaRPr lang="es-ES" sz="4000" dirty="0"/>
          </a:p>
        </p:txBody>
      </p:sp>
    </p:spTree>
    <p:extLst>
      <p:ext uri="{BB962C8B-B14F-4D97-AF65-F5344CB8AC3E}">
        <p14:creationId xmlns="" xmlns:p14="http://schemas.microsoft.com/office/powerpoint/2010/main" val="507814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90872" y="188640"/>
            <a:ext cx="6347048" cy="1143000"/>
          </a:xfrm>
        </p:spPr>
        <p:txBody>
          <a:bodyPr/>
          <a:lstStyle/>
          <a:p>
            <a:r>
              <a:rPr lang="es-ES" b="1" dirty="0" err="1" smtClean="0">
                <a:solidFill>
                  <a:srgbClr val="FF0000"/>
                </a:solidFill>
              </a:rPr>
              <a:t>Water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err="1" smtClean="0">
                <a:solidFill>
                  <a:srgbClr val="FF0000"/>
                </a:solidFill>
              </a:rPr>
              <a:t>colours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284984"/>
            <a:ext cx="4248472" cy="2901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5873"/>
            <a:ext cx="3168352" cy="140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77175" y="1550076"/>
            <a:ext cx="7776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 smtClean="0">
                <a:solidFill>
                  <a:prstClr val="black"/>
                </a:solidFill>
              </a:rPr>
              <a:t>First</a:t>
            </a:r>
            <a:r>
              <a:rPr lang="es-ES" sz="4000" dirty="0" smtClean="0">
                <a:solidFill>
                  <a:prstClr val="black"/>
                </a:solidFill>
              </a:rPr>
              <a:t>, </a:t>
            </a:r>
            <a:r>
              <a:rPr lang="es-ES" sz="4000" dirty="0" err="1" smtClean="0">
                <a:solidFill>
                  <a:prstClr val="black"/>
                </a:solidFill>
              </a:rPr>
              <a:t>we</a:t>
            </a:r>
            <a:r>
              <a:rPr lang="es-ES" sz="4000" dirty="0" smtClean="0">
                <a:solidFill>
                  <a:prstClr val="black"/>
                </a:solidFill>
              </a:rPr>
              <a:t> </a:t>
            </a:r>
            <a:r>
              <a:rPr lang="es-ES" sz="4000" dirty="0" err="1">
                <a:solidFill>
                  <a:prstClr val="black"/>
                </a:solidFill>
              </a:rPr>
              <a:t>have</a:t>
            </a:r>
            <a:r>
              <a:rPr lang="es-ES" sz="4000" dirty="0">
                <a:solidFill>
                  <a:prstClr val="black"/>
                </a:solidFill>
              </a:rPr>
              <a:t> </a:t>
            </a:r>
            <a:r>
              <a:rPr lang="es-ES" sz="4000" dirty="0" smtClean="0">
                <a:solidFill>
                  <a:prstClr val="black"/>
                </a:solidFill>
              </a:rPr>
              <a:t>to </a:t>
            </a:r>
            <a:r>
              <a:rPr lang="es-ES" sz="4000" dirty="0" err="1" smtClean="0">
                <a:solidFill>
                  <a:prstClr val="black"/>
                </a:solidFill>
              </a:rPr>
              <a:t>wet</a:t>
            </a:r>
            <a:r>
              <a:rPr lang="es-ES" sz="4000" dirty="0" smtClean="0">
                <a:solidFill>
                  <a:prstClr val="black"/>
                </a:solidFill>
              </a:rPr>
              <a:t> </a:t>
            </a:r>
            <a:r>
              <a:rPr lang="es-ES" sz="4000" dirty="0" err="1" smtClean="0">
                <a:solidFill>
                  <a:prstClr val="black"/>
                </a:solidFill>
              </a:rPr>
              <a:t>the</a:t>
            </a:r>
            <a:r>
              <a:rPr lang="es-ES" sz="4000" dirty="0" smtClean="0">
                <a:solidFill>
                  <a:prstClr val="black"/>
                </a:solidFill>
              </a:rPr>
              <a:t> </a:t>
            </a:r>
            <a:r>
              <a:rPr lang="es-ES" sz="4000" dirty="0" err="1">
                <a:solidFill>
                  <a:prstClr val="black"/>
                </a:solidFill>
              </a:rPr>
              <a:t>brush</a:t>
            </a:r>
            <a:r>
              <a:rPr lang="es-ES" sz="4000" dirty="0">
                <a:solidFill>
                  <a:prstClr val="black"/>
                </a:solidFill>
              </a:rPr>
              <a:t> </a:t>
            </a:r>
            <a:r>
              <a:rPr lang="es-ES" sz="4000" dirty="0" smtClean="0">
                <a:solidFill>
                  <a:prstClr val="black"/>
                </a:solidFill>
              </a:rPr>
              <a:t>and </a:t>
            </a:r>
            <a:r>
              <a:rPr lang="es-ES" sz="4000" dirty="0" err="1">
                <a:solidFill>
                  <a:prstClr val="black"/>
                </a:solidFill>
              </a:rPr>
              <a:t>then</a:t>
            </a:r>
            <a:r>
              <a:rPr lang="es-ES" sz="4000" dirty="0">
                <a:solidFill>
                  <a:prstClr val="black"/>
                </a:solidFill>
              </a:rPr>
              <a:t> </a:t>
            </a:r>
            <a:r>
              <a:rPr lang="es-ES" sz="4000" dirty="0" err="1" smtClean="0">
                <a:solidFill>
                  <a:prstClr val="black"/>
                </a:solidFill>
              </a:rPr>
              <a:t>choose</a:t>
            </a:r>
            <a:r>
              <a:rPr lang="es-ES" sz="4000" dirty="0" smtClean="0">
                <a:solidFill>
                  <a:prstClr val="black"/>
                </a:solidFill>
              </a:rPr>
              <a:t> </a:t>
            </a:r>
            <a:r>
              <a:rPr lang="es-ES" sz="4000" dirty="0" err="1" smtClean="0">
                <a:solidFill>
                  <a:prstClr val="black"/>
                </a:solidFill>
              </a:rPr>
              <a:t>the</a:t>
            </a:r>
            <a:r>
              <a:rPr lang="es-ES" sz="4000" dirty="0" smtClean="0">
                <a:solidFill>
                  <a:prstClr val="black"/>
                </a:solidFill>
              </a:rPr>
              <a:t> </a:t>
            </a:r>
            <a:r>
              <a:rPr lang="es-ES" sz="4000" dirty="0" err="1" smtClean="0">
                <a:solidFill>
                  <a:prstClr val="black"/>
                </a:solidFill>
              </a:rPr>
              <a:t>colour</a:t>
            </a:r>
            <a:r>
              <a:rPr lang="es-ES" sz="4000" dirty="0" smtClean="0">
                <a:solidFill>
                  <a:prstClr val="black"/>
                </a:solidFill>
              </a:rPr>
              <a:t> to </a:t>
            </a:r>
            <a:r>
              <a:rPr lang="es-ES" sz="4000" dirty="0" err="1" smtClean="0">
                <a:solidFill>
                  <a:prstClr val="black"/>
                </a:solidFill>
              </a:rPr>
              <a:t>paint</a:t>
            </a:r>
            <a:r>
              <a:rPr lang="es-ES" sz="4000" dirty="0" smtClean="0">
                <a:solidFill>
                  <a:prstClr val="black"/>
                </a:solidFill>
              </a:rPr>
              <a:t> </a:t>
            </a:r>
            <a:r>
              <a:rPr lang="es-ES" sz="4000" dirty="0" err="1">
                <a:solidFill>
                  <a:prstClr val="black"/>
                </a:solidFill>
              </a:rPr>
              <a:t>the</a:t>
            </a:r>
            <a:r>
              <a:rPr lang="es-ES" sz="4000" dirty="0">
                <a:solidFill>
                  <a:prstClr val="black"/>
                </a:solidFill>
              </a:rPr>
              <a:t> </a:t>
            </a:r>
            <a:r>
              <a:rPr lang="es-ES" sz="4000" dirty="0" err="1">
                <a:solidFill>
                  <a:prstClr val="black"/>
                </a:solidFill>
              </a:rPr>
              <a:t>picture</a:t>
            </a:r>
            <a:endParaRPr lang="es-ES" sz="4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3812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284984"/>
            <a:ext cx="2462997" cy="1853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852936"/>
            <a:ext cx="3498850" cy="340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 smtClean="0">
                <a:solidFill>
                  <a:srgbClr val="FF0000"/>
                </a:solidFill>
              </a:rPr>
              <a:t>Chalk</a:t>
            </a:r>
            <a:r>
              <a:rPr lang="es-ES" b="1" dirty="0" smtClean="0">
                <a:solidFill>
                  <a:srgbClr val="FF0000"/>
                </a:solidFill>
              </a:rPr>
              <a:t> Paint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95536" y="1268760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 smtClean="0"/>
              <a:t>This</a:t>
            </a:r>
            <a:r>
              <a:rPr lang="es-ES" sz="4000" dirty="0" smtClean="0"/>
              <a:t> </a:t>
            </a:r>
            <a:r>
              <a:rPr lang="es-ES" sz="4000" dirty="0" err="1" smtClean="0"/>
              <a:t>consists</a:t>
            </a:r>
            <a:r>
              <a:rPr lang="es-ES" sz="4000" dirty="0" smtClean="0"/>
              <a:t> of </a:t>
            </a:r>
            <a:r>
              <a:rPr lang="es-ES" sz="4000" dirty="0" err="1" smtClean="0"/>
              <a:t>painting</a:t>
            </a:r>
            <a:r>
              <a:rPr lang="es-ES" sz="4000" dirty="0" smtClean="0"/>
              <a:t> </a:t>
            </a:r>
            <a:r>
              <a:rPr lang="es-ES" sz="4000" dirty="0" err="1" smtClean="0"/>
              <a:t>with</a:t>
            </a:r>
            <a:r>
              <a:rPr lang="es-ES" sz="4000" dirty="0" smtClean="0"/>
              <a:t> </a:t>
            </a:r>
            <a:r>
              <a:rPr lang="es-ES" sz="4000" dirty="0" err="1" smtClean="0"/>
              <a:t>chalk</a:t>
            </a:r>
            <a:r>
              <a:rPr lang="es-ES" sz="4000" dirty="0" smtClean="0"/>
              <a:t> </a:t>
            </a:r>
            <a:r>
              <a:rPr lang="es-ES" sz="4000" dirty="0" err="1" smtClean="0"/>
              <a:t>or</a:t>
            </a:r>
            <a:r>
              <a:rPr lang="es-ES" sz="4000" dirty="0" smtClean="0"/>
              <a:t> </a:t>
            </a:r>
            <a:r>
              <a:rPr lang="es-ES" sz="4000" dirty="0" err="1" smtClean="0"/>
              <a:t>with</a:t>
            </a:r>
            <a:r>
              <a:rPr lang="es-ES" sz="4000" dirty="0" smtClean="0"/>
              <a:t> a  </a:t>
            </a:r>
            <a:r>
              <a:rPr lang="es-ES" sz="4000" dirty="0" err="1" smtClean="0"/>
              <a:t>solution</a:t>
            </a:r>
            <a:r>
              <a:rPr lang="es-ES" sz="4000" dirty="0" smtClean="0"/>
              <a:t> of </a:t>
            </a:r>
            <a:r>
              <a:rPr lang="es-ES" sz="4000" dirty="0" err="1" smtClean="0"/>
              <a:t>water</a:t>
            </a:r>
            <a:r>
              <a:rPr lang="es-ES" sz="4000" dirty="0" smtClean="0"/>
              <a:t> and </a:t>
            </a:r>
            <a:r>
              <a:rPr lang="es-ES" sz="4000" dirty="0" err="1" smtClean="0"/>
              <a:t>chalk</a:t>
            </a:r>
            <a:endParaRPr lang="es-ES" sz="4000" dirty="0"/>
          </a:p>
        </p:txBody>
      </p:sp>
    </p:spTree>
    <p:extLst>
      <p:ext uri="{BB962C8B-B14F-4D97-AF65-F5344CB8AC3E}">
        <p14:creationId xmlns="" xmlns:p14="http://schemas.microsoft.com/office/powerpoint/2010/main" val="4269683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7321"/>
            <a:ext cx="8229600" cy="1143000"/>
          </a:xfrm>
        </p:spPr>
        <p:txBody>
          <a:bodyPr>
            <a:normAutofit/>
          </a:bodyPr>
          <a:lstStyle/>
          <a:p>
            <a:r>
              <a:rPr lang="es-ES" b="1" dirty="0" err="1" smtClean="0">
                <a:solidFill>
                  <a:srgbClr val="FF0000"/>
                </a:solidFill>
              </a:rPr>
              <a:t>Pointillism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29000"/>
            <a:ext cx="6441410" cy="2876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67544" y="1104419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This </a:t>
            </a:r>
            <a:r>
              <a:rPr lang="en-US" sz="3600" dirty="0" smtClean="0"/>
              <a:t>is </a:t>
            </a:r>
            <a:r>
              <a:rPr lang="en-US" sz="3600" dirty="0"/>
              <a:t>a technique of painting in which small, distinct dots of pure color are applied in patterns to form </a:t>
            </a:r>
            <a:r>
              <a:rPr lang="en-US" sz="3600"/>
              <a:t>an </a:t>
            </a:r>
            <a:r>
              <a:rPr lang="en-US" sz="3600" smtClean="0"/>
              <a:t>image</a:t>
            </a:r>
            <a:endParaRPr lang="es-ES" sz="3600" dirty="0"/>
          </a:p>
        </p:txBody>
      </p:sp>
    </p:spTree>
    <p:extLst>
      <p:ext uri="{BB962C8B-B14F-4D97-AF65-F5344CB8AC3E}">
        <p14:creationId xmlns="" xmlns:p14="http://schemas.microsoft.com/office/powerpoint/2010/main" val="12933237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73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Tema de Office</vt:lpstr>
      <vt:lpstr> Painting </vt:lpstr>
      <vt:lpstr>Oil paint</vt:lpstr>
      <vt:lpstr>Water colours </vt:lpstr>
      <vt:lpstr>Chalk Paint</vt:lpstr>
      <vt:lpstr>Pointillism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Painting </dc:title>
  <dc:creator>Katia Teresa</dc:creator>
  <cp:lastModifiedBy>Sandra</cp:lastModifiedBy>
  <cp:revision>9</cp:revision>
  <dcterms:created xsi:type="dcterms:W3CDTF">2014-10-28T11:31:19Z</dcterms:created>
  <dcterms:modified xsi:type="dcterms:W3CDTF">2014-12-12T18:53:17Z</dcterms:modified>
</cp:coreProperties>
</file>