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274" r:id="rId2"/>
    <p:sldId id="273" r:id="rId3"/>
    <p:sldId id="283" r:id="rId4"/>
    <p:sldId id="267" r:id="rId5"/>
    <p:sldId id="269" r:id="rId6"/>
    <p:sldId id="257" r:id="rId7"/>
    <p:sldId id="270" r:id="rId8"/>
    <p:sldId id="297" r:id="rId9"/>
    <p:sldId id="295" r:id="rId10"/>
    <p:sldId id="289" r:id="rId11"/>
    <p:sldId id="294" r:id="rId12"/>
    <p:sldId id="290" r:id="rId13"/>
    <p:sldId id="258" r:id="rId14"/>
    <p:sldId id="291" r:id="rId15"/>
    <p:sldId id="296" r:id="rId16"/>
    <p:sldId id="288" r:id="rId17"/>
    <p:sldId id="262" r:id="rId18"/>
    <p:sldId id="298" r:id="rId19"/>
    <p:sldId id="299" r:id="rId20"/>
    <p:sldId id="275" r:id="rId21"/>
    <p:sldId id="263" r:id="rId2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8"/>
    <p:restoredTop sz="94663"/>
  </p:normalViewPr>
  <p:slideViewPr>
    <p:cSldViewPr snapToGrid="0" snapToObjects="1">
      <p:cViewPr varScale="1">
        <p:scale>
          <a:sx n="69" d="100"/>
          <a:sy n="69" d="100"/>
        </p:scale>
        <p:origin x="7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74EE7-7132-B94E-974E-6979B19CE983}" type="doc">
      <dgm:prSet loTypeId="urn:microsoft.com/office/officeart/2016/7/layout/ChevronBlockProcess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FD3A0D95-4019-A94A-9675-071BBEED8CC4}">
      <dgm:prSet phldrT="[Texte]"/>
      <dgm:spPr/>
      <dgm:t>
        <a:bodyPr/>
        <a:lstStyle/>
        <a:p>
          <a:r>
            <a:rPr lang="fr-FR" dirty="0"/>
            <a:t>DÉFINITION ET OBJECTIFS</a:t>
          </a:r>
        </a:p>
      </dgm:t>
    </dgm:pt>
    <dgm:pt modelId="{09315CF4-543A-324B-A063-52541702C843}" type="parTrans" cxnId="{B21EE5DF-BD06-4D40-884B-D69F2B940BC1}">
      <dgm:prSet/>
      <dgm:spPr/>
      <dgm:t>
        <a:bodyPr/>
        <a:lstStyle/>
        <a:p>
          <a:endParaRPr lang="fr-FR"/>
        </a:p>
      </dgm:t>
    </dgm:pt>
    <dgm:pt modelId="{BB228CC6-5460-9944-B314-120009824DF3}" type="sibTrans" cxnId="{B21EE5DF-BD06-4D40-884B-D69F2B940BC1}">
      <dgm:prSet/>
      <dgm:spPr/>
      <dgm:t>
        <a:bodyPr/>
        <a:lstStyle/>
        <a:p>
          <a:endParaRPr lang="fr-FR"/>
        </a:p>
      </dgm:t>
    </dgm:pt>
    <dgm:pt modelId="{AE7E1516-DD71-0349-AF3E-FF64C412AF64}">
      <dgm:prSet phldrT="[Texte]" custT="1"/>
      <dgm:spPr/>
      <dgm:t>
        <a:bodyPr/>
        <a:lstStyle/>
        <a:p>
          <a:r>
            <a:rPr lang="fr-FR" sz="1200" b="0" i="0" u="none" dirty="0"/>
            <a:t>Épreuve orale</a:t>
          </a:r>
          <a:endParaRPr lang="fr-FR" sz="1200" dirty="0"/>
        </a:p>
      </dgm:t>
    </dgm:pt>
    <dgm:pt modelId="{BAD173F6-CABF-6846-8558-5EAB03244905}" type="parTrans" cxnId="{432E9562-140E-9340-B89E-C2E22D9F7EFB}">
      <dgm:prSet/>
      <dgm:spPr/>
      <dgm:t>
        <a:bodyPr/>
        <a:lstStyle/>
        <a:p>
          <a:endParaRPr lang="fr-FR"/>
        </a:p>
      </dgm:t>
    </dgm:pt>
    <dgm:pt modelId="{2F386670-7E07-C443-8A98-434BF26D5852}" type="sibTrans" cxnId="{432E9562-140E-9340-B89E-C2E22D9F7EFB}">
      <dgm:prSet/>
      <dgm:spPr/>
      <dgm:t>
        <a:bodyPr/>
        <a:lstStyle/>
        <a:p>
          <a:endParaRPr lang="fr-FR"/>
        </a:p>
      </dgm:t>
    </dgm:pt>
    <dgm:pt modelId="{DB8A841F-9E98-9749-8A1A-FD1DEA989BF0}">
      <dgm:prSet phldrT="[Texte]"/>
      <dgm:spPr/>
      <dgm:t>
        <a:bodyPr/>
        <a:lstStyle/>
        <a:p>
          <a:r>
            <a:rPr lang="fr-FR" dirty="0"/>
            <a:t>FINALITÉ</a:t>
          </a:r>
        </a:p>
      </dgm:t>
    </dgm:pt>
    <dgm:pt modelId="{28164CDA-5787-A24C-93B0-6958057F9059}" type="parTrans" cxnId="{A348890F-930A-EB44-85F7-6C26E2EE284E}">
      <dgm:prSet/>
      <dgm:spPr/>
      <dgm:t>
        <a:bodyPr/>
        <a:lstStyle/>
        <a:p>
          <a:endParaRPr lang="fr-FR"/>
        </a:p>
      </dgm:t>
    </dgm:pt>
    <dgm:pt modelId="{CCA4C529-D2B6-4A40-86D1-B9BE77782C4E}" type="sibTrans" cxnId="{A348890F-930A-EB44-85F7-6C26E2EE284E}">
      <dgm:prSet/>
      <dgm:spPr/>
      <dgm:t>
        <a:bodyPr/>
        <a:lstStyle/>
        <a:p>
          <a:endParaRPr lang="fr-FR"/>
        </a:p>
      </dgm:t>
    </dgm:pt>
    <dgm:pt modelId="{90A075EC-3849-2C4E-8338-9A8D77C340FD}">
      <dgm:prSet phldrT="[Texte]"/>
      <dgm:spPr/>
      <dgm:t>
        <a:bodyPr/>
        <a:lstStyle/>
        <a:p>
          <a:r>
            <a:rPr lang="fr-FR" b="0" i="0" u="none" dirty="0"/>
            <a:t>- Montrer sa capacité à </a:t>
          </a:r>
          <a:r>
            <a:rPr lang="fr-FR" b="1" i="0" u="none" dirty="0"/>
            <a:t>prendre la parole en public de façon claire et convaincante</a:t>
          </a:r>
          <a:r>
            <a:rPr lang="fr-FR" b="0" i="0" u="none" dirty="0"/>
            <a:t>. </a:t>
          </a:r>
        </a:p>
        <a:p>
          <a:endParaRPr lang="fr-FR" b="0" i="0" u="none" dirty="0"/>
        </a:p>
        <a:p>
          <a:r>
            <a:rPr lang="fr-FR" b="0" i="0" u="none" dirty="0"/>
            <a:t>- Mettre les savoirs acquis, particulièrement dans ses enseignements de spécialité, au service d'une argumentation</a:t>
          </a:r>
        </a:p>
        <a:p>
          <a:endParaRPr lang="fr-FR" b="0" i="0" u="none" dirty="0"/>
        </a:p>
        <a:p>
          <a:r>
            <a:rPr lang="fr-FR" b="0" i="0" u="none" dirty="0"/>
            <a:t>- Montrer comment ces savoirs ont nourri son projet de poursuite d'études, voire son projet professionnel</a:t>
          </a:r>
          <a:endParaRPr lang="fr-FR" dirty="0"/>
        </a:p>
      </dgm:t>
    </dgm:pt>
    <dgm:pt modelId="{B0FF3AB9-F4EE-FD47-891D-441627451A86}" type="parTrans" cxnId="{8A41B752-86C4-2D4E-9B7A-FAE1266D3CE3}">
      <dgm:prSet/>
      <dgm:spPr/>
      <dgm:t>
        <a:bodyPr/>
        <a:lstStyle/>
        <a:p>
          <a:endParaRPr lang="fr-FR"/>
        </a:p>
      </dgm:t>
    </dgm:pt>
    <dgm:pt modelId="{CC079CFC-206A-6946-8CE4-EC869F7C650A}" type="sibTrans" cxnId="{8A41B752-86C4-2D4E-9B7A-FAE1266D3CE3}">
      <dgm:prSet/>
      <dgm:spPr/>
      <dgm:t>
        <a:bodyPr/>
        <a:lstStyle/>
        <a:p>
          <a:endParaRPr lang="fr-FR"/>
        </a:p>
      </dgm:t>
    </dgm:pt>
    <dgm:pt modelId="{33640FCD-5B1D-3249-AFC8-44DFC62430FA}">
      <dgm:prSet phldrT="[Texte]"/>
      <dgm:spPr/>
      <dgm:t>
        <a:bodyPr/>
        <a:lstStyle/>
        <a:p>
          <a:r>
            <a:rPr lang="fr-FR" dirty="0"/>
            <a:t>ÉVALUATION</a:t>
          </a:r>
        </a:p>
      </dgm:t>
    </dgm:pt>
    <dgm:pt modelId="{27BA2A90-5E8E-0B4C-A0A4-1E5D38A1C5C4}" type="parTrans" cxnId="{05CD494C-4E69-E649-9513-DF69D02EE05D}">
      <dgm:prSet/>
      <dgm:spPr/>
      <dgm:t>
        <a:bodyPr/>
        <a:lstStyle/>
        <a:p>
          <a:endParaRPr lang="fr-FR"/>
        </a:p>
      </dgm:t>
    </dgm:pt>
    <dgm:pt modelId="{67DE7FBE-2344-DE42-BF8D-3A4322886D9F}" type="sibTrans" cxnId="{05CD494C-4E69-E649-9513-DF69D02EE05D}">
      <dgm:prSet/>
      <dgm:spPr/>
      <dgm:t>
        <a:bodyPr/>
        <a:lstStyle/>
        <a:p>
          <a:endParaRPr lang="fr-FR"/>
        </a:p>
      </dgm:t>
    </dgm:pt>
    <dgm:pt modelId="{4E077106-8F60-B040-AACD-D04B2BAA0DE9}">
      <dgm:prSet phldrT="[Texte]"/>
      <dgm:spPr/>
      <dgm:t>
        <a:bodyPr/>
        <a:lstStyle/>
        <a:p>
          <a:endParaRPr lang="fr-FR" dirty="0"/>
        </a:p>
      </dgm:t>
    </dgm:pt>
    <dgm:pt modelId="{512B4E2A-1A98-9340-8E24-6BA15E310A69}" type="parTrans" cxnId="{88D23DF3-2634-2D47-ADC5-FCCA1160455B}">
      <dgm:prSet/>
      <dgm:spPr/>
      <dgm:t>
        <a:bodyPr/>
        <a:lstStyle/>
        <a:p>
          <a:endParaRPr lang="fr-FR"/>
        </a:p>
      </dgm:t>
    </dgm:pt>
    <dgm:pt modelId="{8D702F76-693B-854E-9682-BA3B58325B46}" type="sibTrans" cxnId="{88D23DF3-2634-2D47-ADC5-FCCA1160455B}">
      <dgm:prSet/>
      <dgm:spPr/>
      <dgm:t>
        <a:bodyPr/>
        <a:lstStyle/>
        <a:p>
          <a:endParaRPr lang="fr-FR"/>
        </a:p>
      </dgm:t>
    </dgm:pt>
    <dgm:pt modelId="{D1E98A47-87D9-7844-8DCB-889EC750BAE9}">
      <dgm:prSet custT="1"/>
      <dgm:spPr/>
      <dgm:t>
        <a:bodyPr/>
        <a:lstStyle/>
        <a:p>
          <a:r>
            <a:rPr lang="fr-FR" sz="1200" b="0" i="0" u="none" dirty="0"/>
            <a:t>Durée : 20 minutes (3 temps)</a:t>
          </a:r>
        </a:p>
      </dgm:t>
    </dgm:pt>
    <dgm:pt modelId="{B9A6232A-6FC6-D94F-A000-5AFA9C5A5A05}" type="parTrans" cxnId="{4E823EC4-7030-7749-BDC0-49242E828746}">
      <dgm:prSet/>
      <dgm:spPr/>
      <dgm:t>
        <a:bodyPr/>
        <a:lstStyle/>
        <a:p>
          <a:endParaRPr lang="fr-FR"/>
        </a:p>
      </dgm:t>
    </dgm:pt>
    <dgm:pt modelId="{8EEB00AE-4FB3-874D-A025-0E42620783B2}" type="sibTrans" cxnId="{4E823EC4-7030-7749-BDC0-49242E828746}">
      <dgm:prSet/>
      <dgm:spPr/>
      <dgm:t>
        <a:bodyPr/>
        <a:lstStyle/>
        <a:p>
          <a:endParaRPr lang="fr-FR"/>
        </a:p>
      </dgm:t>
    </dgm:pt>
    <dgm:pt modelId="{9E66E5E4-42FF-EF47-9E54-3853E8F075A5}">
      <dgm:prSet custT="1"/>
      <dgm:spPr/>
      <dgm:t>
        <a:bodyPr/>
        <a:lstStyle/>
        <a:p>
          <a:r>
            <a:rPr lang="fr-FR" sz="1200" b="0" i="0" u="none"/>
            <a:t>Préparation : 20 minutes</a:t>
          </a:r>
        </a:p>
      </dgm:t>
    </dgm:pt>
    <dgm:pt modelId="{A28B2679-19CF-0048-AE8B-7939ABFED93C}" type="parTrans" cxnId="{CEC265CC-1F43-7E4E-8ABD-B2A5E5EC484B}">
      <dgm:prSet/>
      <dgm:spPr/>
      <dgm:t>
        <a:bodyPr/>
        <a:lstStyle/>
        <a:p>
          <a:endParaRPr lang="fr-FR"/>
        </a:p>
      </dgm:t>
    </dgm:pt>
    <dgm:pt modelId="{AE62321F-37A6-4C42-AC77-81D2CA94B65C}" type="sibTrans" cxnId="{CEC265CC-1F43-7E4E-8ABD-B2A5E5EC484B}">
      <dgm:prSet/>
      <dgm:spPr/>
      <dgm:t>
        <a:bodyPr/>
        <a:lstStyle/>
        <a:p>
          <a:endParaRPr lang="fr-FR"/>
        </a:p>
      </dgm:t>
    </dgm:pt>
    <dgm:pt modelId="{7F3C683E-F25C-454A-B992-1FDDBB661ECA}">
      <dgm:prSet custT="1"/>
      <dgm:spPr/>
      <dgm:t>
        <a:bodyPr/>
        <a:lstStyle/>
        <a:p>
          <a:r>
            <a:rPr lang="fr-FR" sz="1200" b="0" i="0" u="none" dirty="0"/>
            <a:t>Coefficient : </a:t>
          </a:r>
          <a:r>
            <a:rPr lang="fr-FR" sz="1200" b="0" i="0" u="none" dirty="0" smtClean="0"/>
            <a:t>10 envoie générale, 14 en voie technologique</a:t>
          </a:r>
          <a:endParaRPr lang="fr-FR" sz="1200" b="0" i="0" u="none" dirty="0" smtClean="0"/>
        </a:p>
      </dgm:t>
    </dgm:pt>
    <dgm:pt modelId="{6519D8DC-D0FA-0D48-A599-6F3EED43EDA3}" type="parTrans" cxnId="{714C2EF4-282D-9245-B614-456C31ED556C}">
      <dgm:prSet/>
      <dgm:spPr/>
      <dgm:t>
        <a:bodyPr/>
        <a:lstStyle/>
        <a:p>
          <a:endParaRPr lang="fr-FR"/>
        </a:p>
      </dgm:t>
    </dgm:pt>
    <dgm:pt modelId="{ED32A9FB-822C-FC47-A219-EB14E96D56B4}" type="sibTrans" cxnId="{714C2EF4-282D-9245-B614-456C31ED556C}">
      <dgm:prSet/>
      <dgm:spPr/>
      <dgm:t>
        <a:bodyPr/>
        <a:lstStyle/>
        <a:p>
          <a:endParaRPr lang="fr-FR"/>
        </a:p>
      </dgm:t>
    </dgm:pt>
    <dgm:pt modelId="{BF3AB95D-4448-F047-ACA2-B3F2660CEDAB}">
      <dgm:prSet/>
      <dgm:spPr/>
      <dgm:t>
        <a:bodyPr/>
        <a:lstStyle/>
        <a:p>
          <a:endParaRPr lang="fr-FR" b="0" i="0" u="none" dirty="0"/>
        </a:p>
      </dgm:t>
    </dgm:pt>
    <dgm:pt modelId="{4EA79737-6785-664C-8088-BA2621945C47}" type="parTrans" cxnId="{4E7AE318-E5F2-094F-B0E4-A3C7B2D0B208}">
      <dgm:prSet/>
      <dgm:spPr/>
      <dgm:t>
        <a:bodyPr/>
        <a:lstStyle/>
        <a:p>
          <a:endParaRPr lang="fr-FR"/>
        </a:p>
      </dgm:t>
    </dgm:pt>
    <dgm:pt modelId="{5A734CE4-98E5-5644-BB2A-8108A3A27AAA}" type="sibTrans" cxnId="{4E7AE318-E5F2-094F-B0E4-A3C7B2D0B208}">
      <dgm:prSet/>
      <dgm:spPr/>
      <dgm:t>
        <a:bodyPr/>
        <a:lstStyle/>
        <a:p>
          <a:endParaRPr lang="fr-FR"/>
        </a:p>
      </dgm:t>
    </dgm:pt>
    <dgm:pt modelId="{57E3635C-3C38-A641-8A1E-6D9342D19056}">
      <dgm:prSet/>
      <dgm:spPr/>
      <dgm:t>
        <a:bodyPr/>
        <a:lstStyle/>
        <a:p>
          <a:endParaRPr lang="fr-FR" dirty="0"/>
        </a:p>
      </dgm:t>
    </dgm:pt>
    <dgm:pt modelId="{CE74B2AD-A24B-364D-A8B2-9FED197E47EA}" type="parTrans" cxnId="{652AF923-6080-3344-B393-2FE5251FBA0B}">
      <dgm:prSet/>
      <dgm:spPr/>
      <dgm:t>
        <a:bodyPr/>
        <a:lstStyle/>
        <a:p>
          <a:endParaRPr lang="fr-FR"/>
        </a:p>
      </dgm:t>
    </dgm:pt>
    <dgm:pt modelId="{20913AF0-5F4A-904F-A0B5-2DC7B9007108}" type="sibTrans" cxnId="{652AF923-6080-3344-B393-2FE5251FBA0B}">
      <dgm:prSet/>
      <dgm:spPr/>
      <dgm:t>
        <a:bodyPr/>
        <a:lstStyle/>
        <a:p>
          <a:endParaRPr lang="fr-FR"/>
        </a:p>
      </dgm:t>
    </dgm:pt>
    <dgm:pt modelId="{70AE67A1-FF94-4072-808A-473DFBE7E0B5}">
      <dgm:prSet/>
      <dgm:spPr/>
      <dgm:t>
        <a:bodyPr/>
        <a:lstStyle/>
        <a:p>
          <a:r>
            <a:rPr lang="fr-FR" b="0" i="0" u="none" dirty="0" smtClean="0"/>
            <a:t>Le jury valorise : </a:t>
          </a:r>
          <a:endParaRPr lang="fr-FR" b="0" i="0" u="none" dirty="0" smtClean="0"/>
        </a:p>
        <a:p>
          <a:r>
            <a:rPr lang="fr-FR" b="0" i="0" u="none" dirty="0" smtClean="0"/>
            <a:t>- la </a:t>
          </a:r>
          <a:r>
            <a:rPr lang="fr-FR" b="1" i="0" u="none" dirty="0" smtClean="0"/>
            <a:t>capacité à parler en public de façon claire et convaincante</a:t>
          </a:r>
          <a:r>
            <a:rPr lang="fr-FR" b="0" i="0" u="none" dirty="0" smtClean="0"/>
            <a:t>,</a:t>
          </a:r>
          <a:endParaRPr lang="fr-FR" b="0" i="0" u="none" dirty="0" smtClean="0"/>
        </a:p>
      </dgm:t>
    </dgm:pt>
    <dgm:pt modelId="{5080DF39-6E3F-44F9-940D-6B3C351EED30}" type="parTrans" cxnId="{A59BF314-8E7E-4997-8EE7-4FA590D9C21B}">
      <dgm:prSet/>
      <dgm:spPr/>
      <dgm:t>
        <a:bodyPr/>
        <a:lstStyle/>
        <a:p>
          <a:endParaRPr lang="fr-FR"/>
        </a:p>
      </dgm:t>
    </dgm:pt>
    <dgm:pt modelId="{D792241D-82CB-44F6-B6D8-D0178DDB7588}" type="sibTrans" cxnId="{A59BF314-8E7E-4997-8EE7-4FA590D9C21B}">
      <dgm:prSet/>
      <dgm:spPr/>
      <dgm:t>
        <a:bodyPr/>
        <a:lstStyle/>
        <a:p>
          <a:endParaRPr lang="fr-FR"/>
        </a:p>
      </dgm:t>
    </dgm:pt>
    <dgm:pt modelId="{F0678906-AB45-4110-B57B-0F735E33E2A7}">
      <dgm:prSet/>
      <dgm:spPr/>
      <dgm:t>
        <a:bodyPr/>
        <a:lstStyle/>
        <a:p>
          <a:r>
            <a:rPr lang="fr-FR" b="0" i="0" u="none" dirty="0" smtClean="0"/>
            <a:t>-  la solidité des connaissances du candidat, </a:t>
          </a:r>
        </a:p>
      </dgm:t>
    </dgm:pt>
    <dgm:pt modelId="{92C184D9-3257-4EFD-8ED3-479A8A75F5A6}" type="parTrans" cxnId="{42BCE382-0224-4EBD-8B1A-494BDC1FE78F}">
      <dgm:prSet/>
      <dgm:spPr/>
      <dgm:t>
        <a:bodyPr/>
        <a:lstStyle/>
        <a:p>
          <a:endParaRPr lang="fr-FR"/>
        </a:p>
      </dgm:t>
    </dgm:pt>
    <dgm:pt modelId="{E53BDCBF-C9DC-495E-A897-3F72B4E80A20}" type="sibTrans" cxnId="{42BCE382-0224-4EBD-8B1A-494BDC1FE78F}">
      <dgm:prSet/>
      <dgm:spPr/>
      <dgm:t>
        <a:bodyPr/>
        <a:lstStyle/>
        <a:p>
          <a:endParaRPr lang="fr-FR"/>
        </a:p>
      </dgm:t>
    </dgm:pt>
    <dgm:pt modelId="{0D4689C9-049D-498D-80FC-913AE7C7F2C7}">
      <dgm:prSet/>
      <dgm:spPr/>
      <dgm:t>
        <a:bodyPr/>
        <a:lstStyle/>
        <a:p>
          <a:r>
            <a:rPr lang="fr-FR" b="0" i="0" u="none" dirty="0" smtClean="0"/>
            <a:t>- la capacité à argumenter et à relier les savoirs, </a:t>
          </a:r>
        </a:p>
      </dgm:t>
    </dgm:pt>
    <dgm:pt modelId="{8D188BEC-611D-46A1-B56F-D1F1B650F6A1}" type="parTrans" cxnId="{6FF74E3B-81C7-4486-BA3A-7F40DA7C55A8}">
      <dgm:prSet/>
      <dgm:spPr/>
      <dgm:t>
        <a:bodyPr/>
        <a:lstStyle/>
        <a:p>
          <a:endParaRPr lang="fr-FR"/>
        </a:p>
      </dgm:t>
    </dgm:pt>
    <dgm:pt modelId="{97B476A1-154C-4F4F-98F3-243E157C11B9}" type="sibTrans" cxnId="{6FF74E3B-81C7-4486-BA3A-7F40DA7C55A8}">
      <dgm:prSet/>
      <dgm:spPr/>
      <dgm:t>
        <a:bodyPr/>
        <a:lstStyle/>
        <a:p>
          <a:endParaRPr lang="fr-FR"/>
        </a:p>
      </dgm:t>
    </dgm:pt>
    <dgm:pt modelId="{EA7429EB-00B1-4643-A9CF-698232DF69AE}">
      <dgm:prSet/>
      <dgm:spPr/>
      <dgm:t>
        <a:bodyPr/>
        <a:lstStyle/>
        <a:p>
          <a:r>
            <a:rPr lang="fr-FR" b="0" i="0" u="none" dirty="0" smtClean="0"/>
            <a:t>- son esprit critique, la précision de son expression, </a:t>
          </a:r>
        </a:p>
      </dgm:t>
    </dgm:pt>
    <dgm:pt modelId="{42260C32-9858-4352-9421-A7F8CCCBC369}" type="parTrans" cxnId="{55F3CD18-2DCB-4456-9984-FBFFF03A8465}">
      <dgm:prSet/>
      <dgm:spPr/>
      <dgm:t>
        <a:bodyPr/>
        <a:lstStyle/>
        <a:p>
          <a:endParaRPr lang="fr-FR"/>
        </a:p>
      </dgm:t>
    </dgm:pt>
    <dgm:pt modelId="{26D192E3-9D18-468B-B1AB-17795AFAD647}" type="sibTrans" cxnId="{55F3CD18-2DCB-4456-9984-FBFFF03A8465}">
      <dgm:prSet/>
      <dgm:spPr/>
      <dgm:t>
        <a:bodyPr/>
        <a:lstStyle/>
        <a:p>
          <a:endParaRPr lang="fr-FR"/>
        </a:p>
      </dgm:t>
    </dgm:pt>
    <dgm:pt modelId="{D7BEAA47-E400-4D85-8F8F-419F85F12946}">
      <dgm:prSet/>
      <dgm:spPr/>
      <dgm:t>
        <a:bodyPr/>
        <a:lstStyle/>
        <a:p>
          <a:r>
            <a:rPr lang="fr-FR" b="0" i="0" u="none" dirty="0" smtClean="0"/>
            <a:t>- la clarté de son propos, son engagement dans sa </a:t>
          </a:r>
          <a:r>
            <a:rPr lang="fr-FR" b="0" i="0" u="none" dirty="0" smtClean="0"/>
            <a:t>parole. </a:t>
          </a:r>
          <a:endParaRPr lang="fr-FR" b="0" i="0" u="none" dirty="0" smtClean="0"/>
        </a:p>
      </dgm:t>
    </dgm:pt>
    <dgm:pt modelId="{CD79E423-B5EC-4559-930F-76073D8C2A85}" type="parTrans" cxnId="{C2CD3962-5657-473D-8FFB-D430FF954178}">
      <dgm:prSet/>
      <dgm:spPr/>
      <dgm:t>
        <a:bodyPr/>
        <a:lstStyle/>
        <a:p>
          <a:endParaRPr lang="fr-FR"/>
        </a:p>
      </dgm:t>
    </dgm:pt>
    <dgm:pt modelId="{88038A6E-599B-4B19-B2D5-92ADB771A5ED}" type="sibTrans" cxnId="{C2CD3962-5657-473D-8FFB-D430FF954178}">
      <dgm:prSet/>
      <dgm:spPr/>
      <dgm:t>
        <a:bodyPr/>
        <a:lstStyle/>
        <a:p>
          <a:endParaRPr lang="fr-FR"/>
        </a:p>
      </dgm:t>
    </dgm:pt>
    <dgm:pt modelId="{82229423-D896-4DFF-9D52-C8592FF71F3E}">
      <dgm:prSet custT="1"/>
      <dgm:spPr/>
      <dgm:t>
        <a:bodyPr/>
        <a:lstStyle/>
        <a:p>
          <a:endParaRPr lang="fr-FR" sz="1200" b="0" i="0" u="none" dirty="0" smtClean="0"/>
        </a:p>
        <a:p>
          <a:r>
            <a:rPr lang="fr-FR" sz="1200" b="0" i="0" u="none" dirty="0" smtClean="0"/>
            <a:t>Notation : 20 points</a:t>
          </a:r>
        </a:p>
        <a:p>
          <a:r>
            <a:rPr lang="fr-FR" sz="1200" b="0" i="0" u="none" dirty="0" smtClean="0"/>
            <a:t>Jury : 2 professeurs, dont un de la spécialité enseignée. </a:t>
          </a:r>
        </a:p>
      </dgm:t>
    </dgm:pt>
    <dgm:pt modelId="{41FC2EA2-04C8-4A66-95F9-FCD42FDEAEA8}" type="parTrans" cxnId="{9F67D704-1D4A-4B76-A51D-8A210B5A7EF8}">
      <dgm:prSet/>
      <dgm:spPr/>
    </dgm:pt>
    <dgm:pt modelId="{BF58D2D9-AFB4-4492-B1AF-4926FCB4AEEE}" type="sibTrans" cxnId="{9F67D704-1D4A-4B76-A51D-8A210B5A7EF8}">
      <dgm:prSet/>
      <dgm:spPr/>
    </dgm:pt>
    <dgm:pt modelId="{C01D6DEF-544F-C645-B679-EBFA664E36A7}" type="pres">
      <dgm:prSet presAssocID="{37B74EE7-7132-B94E-974E-6979B19CE98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FE95C905-E713-3646-81C3-6BAE97495AD4}" type="pres">
      <dgm:prSet presAssocID="{FD3A0D95-4019-A94A-9675-071BBEED8CC4}" presName="composite" presStyleCnt="0"/>
      <dgm:spPr/>
    </dgm:pt>
    <dgm:pt modelId="{CB83369D-C0EC-A54A-AE45-4ABFBF61F96C}" type="pres">
      <dgm:prSet presAssocID="{FD3A0D95-4019-A94A-9675-071BBEED8CC4}" presName="parTx" presStyleLbl="alignNode1" presStyleIdx="0" presStyleCnt="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FA900527-BC1A-924E-89D9-F5492D2C32DC}" type="pres">
      <dgm:prSet presAssocID="{FD3A0D95-4019-A94A-9675-071BBEED8CC4}" presName="desTx" presStyleLbl="alignAccFollowNode1" presStyleIdx="0" presStyleCnt="3">
        <dgm:presLayoutVars/>
      </dgm:prSet>
      <dgm:spPr/>
      <dgm:t>
        <a:bodyPr/>
        <a:lstStyle/>
        <a:p>
          <a:endParaRPr lang="fr-FR"/>
        </a:p>
      </dgm:t>
    </dgm:pt>
    <dgm:pt modelId="{91E08738-9FBA-BE4E-87CE-B1475C663C13}" type="pres">
      <dgm:prSet presAssocID="{BB228CC6-5460-9944-B314-120009824DF3}" presName="space" presStyleCnt="0"/>
      <dgm:spPr/>
    </dgm:pt>
    <dgm:pt modelId="{1459EA2C-C4D8-7140-A001-0CF30CDB1B14}" type="pres">
      <dgm:prSet presAssocID="{DB8A841F-9E98-9749-8A1A-FD1DEA989BF0}" presName="composite" presStyleCnt="0"/>
      <dgm:spPr/>
    </dgm:pt>
    <dgm:pt modelId="{2FF10866-9044-E24E-B589-D8901027909A}" type="pres">
      <dgm:prSet presAssocID="{DB8A841F-9E98-9749-8A1A-FD1DEA989BF0}" presName="parTx" presStyleLbl="alignNode1" presStyleIdx="1" presStyleCnt="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B8D55B2C-FCB8-F544-BB0A-532A68DA09FD}" type="pres">
      <dgm:prSet presAssocID="{DB8A841F-9E98-9749-8A1A-FD1DEA989BF0}" presName="desTx" presStyleLbl="alignAccFollowNode1" presStyleIdx="1" presStyleCnt="3">
        <dgm:presLayoutVars/>
      </dgm:prSet>
      <dgm:spPr/>
      <dgm:t>
        <a:bodyPr/>
        <a:lstStyle/>
        <a:p>
          <a:endParaRPr lang="fr-FR"/>
        </a:p>
      </dgm:t>
    </dgm:pt>
    <dgm:pt modelId="{1CBD4179-F0B3-8146-A76D-EB0BD8EA584A}" type="pres">
      <dgm:prSet presAssocID="{CCA4C529-D2B6-4A40-86D1-B9BE77782C4E}" presName="space" presStyleCnt="0"/>
      <dgm:spPr/>
    </dgm:pt>
    <dgm:pt modelId="{334F9702-3492-794A-B6E7-C9732A1F8AC8}" type="pres">
      <dgm:prSet presAssocID="{33640FCD-5B1D-3249-AFC8-44DFC62430FA}" presName="composite" presStyleCnt="0"/>
      <dgm:spPr/>
    </dgm:pt>
    <dgm:pt modelId="{80C58DEB-1576-F34B-BEBA-BBEE61F5C3D2}" type="pres">
      <dgm:prSet presAssocID="{33640FCD-5B1D-3249-AFC8-44DFC62430FA}" presName="parTx" presStyleLbl="alignNode1" presStyleIdx="2" presStyleCnt="3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6CD224AD-48B1-0348-8FC9-196474B5EF48}" type="pres">
      <dgm:prSet presAssocID="{33640FCD-5B1D-3249-AFC8-44DFC62430FA}" presName="desTx" presStyleLbl="alignAccFollowNode1" presStyleIdx="2" presStyleCnt="3">
        <dgm:presLayoutVars/>
      </dgm:prSet>
      <dgm:spPr/>
      <dgm:t>
        <a:bodyPr/>
        <a:lstStyle/>
        <a:p>
          <a:endParaRPr lang="fr-FR"/>
        </a:p>
      </dgm:t>
    </dgm:pt>
  </dgm:ptLst>
  <dgm:cxnLst>
    <dgm:cxn modelId="{097AB0DC-6014-443E-AC88-54914ED0B2A4}" type="presOf" srcId="{EA7429EB-00B1-4643-A9CF-698232DF69AE}" destId="{6CD224AD-48B1-0348-8FC9-196474B5EF48}" srcOrd="0" destOrd="4" presId="urn:microsoft.com/office/officeart/2016/7/layout/ChevronBlockProcess"/>
    <dgm:cxn modelId="{505BD962-2C2A-774B-AA92-FEC2A4C0CC5B}" type="presOf" srcId="{FD3A0D95-4019-A94A-9675-071BBEED8CC4}" destId="{CB83369D-C0EC-A54A-AE45-4ABFBF61F96C}" srcOrd="0" destOrd="0" presId="urn:microsoft.com/office/officeart/2016/7/layout/ChevronBlockProcess"/>
    <dgm:cxn modelId="{6D5073B5-3E92-4DCE-AF06-1BCD7B2816B4}" type="presOf" srcId="{0D4689C9-049D-498D-80FC-913AE7C7F2C7}" destId="{6CD224AD-48B1-0348-8FC9-196474B5EF48}" srcOrd="0" destOrd="3" presId="urn:microsoft.com/office/officeart/2016/7/layout/ChevronBlockProcess"/>
    <dgm:cxn modelId="{9F67D704-1D4A-4B76-A51D-8A210B5A7EF8}" srcId="{FD3A0D95-4019-A94A-9675-071BBEED8CC4}" destId="{82229423-D896-4DFF-9D52-C8592FF71F3E}" srcOrd="4" destOrd="0" parTransId="{41FC2EA2-04C8-4A66-95F9-FCD42FDEAEA8}" sibTransId="{BF58D2D9-AFB4-4492-B1AF-4926FCB4AEEE}"/>
    <dgm:cxn modelId="{A348890F-930A-EB44-85F7-6C26E2EE284E}" srcId="{37B74EE7-7132-B94E-974E-6979B19CE983}" destId="{DB8A841F-9E98-9749-8A1A-FD1DEA989BF0}" srcOrd="1" destOrd="0" parTransId="{28164CDA-5787-A24C-93B0-6958057F9059}" sibTransId="{CCA4C529-D2B6-4A40-86D1-B9BE77782C4E}"/>
    <dgm:cxn modelId="{88D23DF3-2634-2D47-ADC5-FCCA1160455B}" srcId="{33640FCD-5B1D-3249-AFC8-44DFC62430FA}" destId="{4E077106-8F60-B040-AACD-D04B2BAA0DE9}" srcOrd="0" destOrd="0" parTransId="{512B4E2A-1A98-9340-8E24-6BA15E310A69}" sibTransId="{8D702F76-693B-854E-9682-BA3B58325B46}"/>
    <dgm:cxn modelId="{571524A5-6226-F84E-9C82-40956EB6804B}" type="presOf" srcId="{4E077106-8F60-B040-AACD-D04B2BAA0DE9}" destId="{6CD224AD-48B1-0348-8FC9-196474B5EF48}" srcOrd="0" destOrd="0" presId="urn:microsoft.com/office/officeart/2016/7/layout/ChevronBlockProcess"/>
    <dgm:cxn modelId="{C2CD3962-5657-473D-8FFB-D430FF954178}" srcId="{33640FCD-5B1D-3249-AFC8-44DFC62430FA}" destId="{D7BEAA47-E400-4D85-8F8F-419F85F12946}" srcOrd="5" destOrd="0" parTransId="{CD79E423-B5EC-4559-930F-76073D8C2A85}" sibTransId="{88038A6E-599B-4B19-B2D5-92ADB771A5ED}"/>
    <dgm:cxn modelId="{652AF923-6080-3344-B393-2FE5251FBA0B}" srcId="{33640FCD-5B1D-3249-AFC8-44DFC62430FA}" destId="{57E3635C-3C38-A641-8A1E-6D9342D19056}" srcOrd="7" destOrd="0" parTransId="{CE74B2AD-A24B-364D-A8B2-9FED197E47EA}" sibTransId="{20913AF0-5F4A-904F-A0B5-2DC7B9007108}"/>
    <dgm:cxn modelId="{1E715CAF-7BE3-9F47-8763-4D1F04040F6F}" type="presOf" srcId="{AE7E1516-DD71-0349-AF3E-FF64C412AF64}" destId="{FA900527-BC1A-924E-89D9-F5492D2C32DC}" srcOrd="0" destOrd="0" presId="urn:microsoft.com/office/officeart/2016/7/layout/ChevronBlockProcess"/>
    <dgm:cxn modelId="{432E9562-140E-9340-B89E-C2E22D9F7EFB}" srcId="{FD3A0D95-4019-A94A-9675-071BBEED8CC4}" destId="{AE7E1516-DD71-0349-AF3E-FF64C412AF64}" srcOrd="0" destOrd="0" parTransId="{BAD173F6-CABF-6846-8558-5EAB03244905}" sibTransId="{2F386670-7E07-C443-8A98-434BF26D5852}"/>
    <dgm:cxn modelId="{05CD494C-4E69-E649-9513-DF69D02EE05D}" srcId="{37B74EE7-7132-B94E-974E-6979B19CE983}" destId="{33640FCD-5B1D-3249-AFC8-44DFC62430FA}" srcOrd="2" destOrd="0" parTransId="{27BA2A90-5E8E-0B4C-A0A4-1E5D38A1C5C4}" sibTransId="{67DE7FBE-2344-DE42-BF8D-3A4322886D9F}"/>
    <dgm:cxn modelId="{714C2EF4-282D-9245-B614-456C31ED556C}" srcId="{FD3A0D95-4019-A94A-9675-071BBEED8CC4}" destId="{7F3C683E-F25C-454A-B992-1FDDBB661ECA}" srcOrd="3" destOrd="0" parTransId="{6519D8DC-D0FA-0D48-A599-6F3EED43EDA3}" sibTransId="{ED32A9FB-822C-FC47-A219-EB14E96D56B4}"/>
    <dgm:cxn modelId="{B21EE5DF-BD06-4D40-884B-D69F2B940BC1}" srcId="{37B74EE7-7132-B94E-974E-6979B19CE983}" destId="{FD3A0D95-4019-A94A-9675-071BBEED8CC4}" srcOrd="0" destOrd="0" parTransId="{09315CF4-543A-324B-A063-52541702C843}" sibTransId="{BB228CC6-5460-9944-B314-120009824DF3}"/>
    <dgm:cxn modelId="{DD3ACBDD-DF7C-5349-B6C4-F829D1B3ADC5}" type="presOf" srcId="{37B74EE7-7132-B94E-974E-6979B19CE983}" destId="{C01D6DEF-544F-C645-B679-EBFA664E36A7}" srcOrd="0" destOrd="0" presId="urn:microsoft.com/office/officeart/2016/7/layout/ChevronBlockProcess"/>
    <dgm:cxn modelId="{6FF74E3B-81C7-4486-BA3A-7F40DA7C55A8}" srcId="{33640FCD-5B1D-3249-AFC8-44DFC62430FA}" destId="{0D4689C9-049D-498D-80FC-913AE7C7F2C7}" srcOrd="3" destOrd="0" parTransId="{8D188BEC-611D-46A1-B56F-D1F1B650F6A1}" sibTransId="{97B476A1-154C-4F4F-98F3-243E157C11B9}"/>
    <dgm:cxn modelId="{4E7AE318-E5F2-094F-B0E4-A3C7B2D0B208}" srcId="{33640FCD-5B1D-3249-AFC8-44DFC62430FA}" destId="{BF3AB95D-4448-F047-ACA2-B3F2660CEDAB}" srcOrd="6" destOrd="0" parTransId="{4EA79737-6785-664C-8088-BA2621945C47}" sibTransId="{5A734CE4-98E5-5644-BB2A-8108A3A27AAA}"/>
    <dgm:cxn modelId="{D7B19DF5-C778-A440-B4C4-6BA33506AC5C}" type="presOf" srcId="{9E66E5E4-42FF-EF47-9E54-3853E8F075A5}" destId="{FA900527-BC1A-924E-89D9-F5492D2C32DC}" srcOrd="0" destOrd="2" presId="urn:microsoft.com/office/officeart/2016/7/layout/ChevronBlockProcess"/>
    <dgm:cxn modelId="{8A41B752-86C4-2D4E-9B7A-FAE1266D3CE3}" srcId="{DB8A841F-9E98-9749-8A1A-FD1DEA989BF0}" destId="{90A075EC-3849-2C4E-8338-9A8D77C340FD}" srcOrd="0" destOrd="0" parTransId="{B0FF3AB9-F4EE-FD47-891D-441627451A86}" sibTransId="{CC079CFC-206A-6946-8CE4-EC869F7C650A}"/>
    <dgm:cxn modelId="{4E823EC4-7030-7749-BDC0-49242E828746}" srcId="{FD3A0D95-4019-A94A-9675-071BBEED8CC4}" destId="{D1E98A47-87D9-7844-8DCB-889EC750BAE9}" srcOrd="1" destOrd="0" parTransId="{B9A6232A-6FC6-D94F-A000-5AFA9C5A5A05}" sibTransId="{8EEB00AE-4FB3-874D-A025-0E42620783B2}"/>
    <dgm:cxn modelId="{42BCE382-0224-4EBD-8B1A-494BDC1FE78F}" srcId="{33640FCD-5B1D-3249-AFC8-44DFC62430FA}" destId="{F0678906-AB45-4110-B57B-0F735E33E2A7}" srcOrd="2" destOrd="0" parTransId="{92C184D9-3257-4EFD-8ED3-479A8A75F5A6}" sibTransId="{E53BDCBF-C9DC-495E-A897-3F72B4E80A20}"/>
    <dgm:cxn modelId="{BCE9C949-EEAF-B04E-A089-1341619871E2}" type="presOf" srcId="{57E3635C-3C38-A641-8A1E-6D9342D19056}" destId="{6CD224AD-48B1-0348-8FC9-196474B5EF48}" srcOrd="0" destOrd="7" presId="urn:microsoft.com/office/officeart/2016/7/layout/ChevronBlockProcess"/>
    <dgm:cxn modelId="{820DD380-FABB-4A30-97DB-567E50BD69B1}" type="presOf" srcId="{70AE67A1-FF94-4072-808A-473DFBE7E0B5}" destId="{6CD224AD-48B1-0348-8FC9-196474B5EF48}" srcOrd="0" destOrd="1" presId="urn:microsoft.com/office/officeart/2016/7/layout/ChevronBlockProcess"/>
    <dgm:cxn modelId="{A59BF314-8E7E-4997-8EE7-4FA590D9C21B}" srcId="{33640FCD-5B1D-3249-AFC8-44DFC62430FA}" destId="{70AE67A1-FF94-4072-808A-473DFBE7E0B5}" srcOrd="1" destOrd="0" parTransId="{5080DF39-6E3F-44F9-940D-6B3C351EED30}" sibTransId="{D792241D-82CB-44F6-B6D8-D0178DDB7588}"/>
    <dgm:cxn modelId="{D5584941-F6FA-0948-A4C0-2AE6FF7B55FE}" type="presOf" srcId="{90A075EC-3849-2C4E-8338-9A8D77C340FD}" destId="{B8D55B2C-FCB8-F544-BB0A-532A68DA09FD}" srcOrd="0" destOrd="0" presId="urn:microsoft.com/office/officeart/2016/7/layout/ChevronBlockProcess"/>
    <dgm:cxn modelId="{DD0BA9A1-F1C9-804B-9710-E57E87C0B429}" type="presOf" srcId="{BF3AB95D-4448-F047-ACA2-B3F2660CEDAB}" destId="{6CD224AD-48B1-0348-8FC9-196474B5EF48}" srcOrd="0" destOrd="6" presId="urn:microsoft.com/office/officeart/2016/7/layout/ChevronBlockProcess"/>
    <dgm:cxn modelId="{91D42808-578A-AA47-8565-6E9B46CF9AA5}" type="presOf" srcId="{DB8A841F-9E98-9749-8A1A-FD1DEA989BF0}" destId="{2FF10866-9044-E24E-B589-D8901027909A}" srcOrd="0" destOrd="0" presId="urn:microsoft.com/office/officeart/2016/7/layout/ChevronBlockProcess"/>
    <dgm:cxn modelId="{CEC265CC-1F43-7E4E-8ABD-B2A5E5EC484B}" srcId="{FD3A0D95-4019-A94A-9675-071BBEED8CC4}" destId="{9E66E5E4-42FF-EF47-9E54-3853E8F075A5}" srcOrd="2" destOrd="0" parTransId="{A28B2679-19CF-0048-AE8B-7939ABFED93C}" sibTransId="{AE62321F-37A6-4C42-AC77-81D2CA94B65C}"/>
    <dgm:cxn modelId="{DAF4DA58-F4C4-E747-94DF-8148374DA106}" type="presOf" srcId="{33640FCD-5B1D-3249-AFC8-44DFC62430FA}" destId="{80C58DEB-1576-F34B-BEBA-BBEE61F5C3D2}" srcOrd="0" destOrd="0" presId="urn:microsoft.com/office/officeart/2016/7/layout/ChevronBlockProcess"/>
    <dgm:cxn modelId="{E62A02B2-B28D-524B-A8CF-1D7B6CE7EF62}" type="presOf" srcId="{D1E98A47-87D9-7844-8DCB-889EC750BAE9}" destId="{FA900527-BC1A-924E-89D9-F5492D2C32DC}" srcOrd="0" destOrd="1" presId="urn:microsoft.com/office/officeart/2016/7/layout/ChevronBlockProcess"/>
    <dgm:cxn modelId="{E3A92C68-A8CE-4845-830D-0C2EEAB53FE3}" type="presOf" srcId="{D7BEAA47-E400-4D85-8F8F-419F85F12946}" destId="{6CD224AD-48B1-0348-8FC9-196474B5EF48}" srcOrd="0" destOrd="5" presId="urn:microsoft.com/office/officeart/2016/7/layout/ChevronBlockProcess"/>
    <dgm:cxn modelId="{033AEAAA-5045-4242-96DA-0C394C4A51C0}" type="presOf" srcId="{82229423-D896-4DFF-9D52-C8592FF71F3E}" destId="{FA900527-BC1A-924E-89D9-F5492D2C32DC}" srcOrd="0" destOrd="4" presId="urn:microsoft.com/office/officeart/2016/7/layout/ChevronBlockProcess"/>
    <dgm:cxn modelId="{33B75567-DCDD-E64C-811D-509BBFA8A99A}" type="presOf" srcId="{7F3C683E-F25C-454A-B992-1FDDBB661ECA}" destId="{FA900527-BC1A-924E-89D9-F5492D2C32DC}" srcOrd="0" destOrd="3" presId="urn:microsoft.com/office/officeart/2016/7/layout/ChevronBlockProcess"/>
    <dgm:cxn modelId="{F3C31CFE-BBC3-4D60-8CEC-5F15ED775EB8}" type="presOf" srcId="{F0678906-AB45-4110-B57B-0F735E33E2A7}" destId="{6CD224AD-48B1-0348-8FC9-196474B5EF48}" srcOrd="0" destOrd="2" presId="urn:microsoft.com/office/officeart/2016/7/layout/ChevronBlockProcess"/>
    <dgm:cxn modelId="{55F3CD18-2DCB-4456-9984-FBFFF03A8465}" srcId="{33640FCD-5B1D-3249-AFC8-44DFC62430FA}" destId="{EA7429EB-00B1-4643-A9CF-698232DF69AE}" srcOrd="4" destOrd="0" parTransId="{42260C32-9858-4352-9421-A7F8CCCBC369}" sibTransId="{26D192E3-9D18-468B-B1AB-17795AFAD647}"/>
    <dgm:cxn modelId="{6B7566BB-E54D-1043-8208-A43889170862}" type="presParOf" srcId="{C01D6DEF-544F-C645-B679-EBFA664E36A7}" destId="{FE95C905-E713-3646-81C3-6BAE97495AD4}" srcOrd="0" destOrd="0" presId="urn:microsoft.com/office/officeart/2016/7/layout/ChevronBlockProcess"/>
    <dgm:cxn modelId="{B415A4E0-1263-CC4E-AAC9-B464237338AD}" type="presParOf" srcId="{FE95C905-E713-3646-81C3-6BAE97495AD4}" destId="{CB83369D-C0EC-A54A-AE45-4ABFBF61F96C}" srcOrd="0" destOrd="0" presId="urn:microsoft.com/office/officeart/2016/7/layout/ChevronBlockProcess"/>
    <dgm:cxn modelId="{1913C1DA-B1A6-7244-B6EC-682FAD0BE205}" type="presParOf" srcId="{FE95C905-E713-3646-81C3-6BAE97495AD4}" destId="{FA900527-BC1A-924E-89D9-F5492D2C32DC}" srcOrd="1" destOrd="0" presId="urn:microsoft.com/office/officeart/2016/7/layout/ChevronBlockProcess"/>
    <dgm:cxn modelId="{961E8AB5-1C66-D54F-90E8-E195F4137F0C}" type="presParOf" srcId="{C01D6DEF-544F-C645-B679-EBFA664E36A7}" destId="{91E08738-9FBA-BE4E-87CE-B1475C663C13}" srcOrd="1" destOrd="0" presId="urn:microsoft.com/office/officeart/2016/7/layout/ChevronBlockProcess"/>
    <dgm:cxn modelId="{6392D0B9-8758-6F4D-A7DF-0AAFA97DD528}" type="presParOf" srcId="{C01D6DEF-544F-C645-B679-EBFA664E36A7}" destId="{1459EA2C-C4D8-7140-A001-0CF30CDB1B14}" srcOrd="2" destOrd="0" presId="urn:microsoft.com/office/officeart/2016/7/layout/ChevronBlockProcess"/>
    <dgm:cxn modelId="{FCF6E1E8-B634-5040-A068-576433D46372}" type="presParOf" srcId="{1459EA2C-C4D8-7140-A001-0CF30CDB1B14}" destId="{2FF10866-9044-E24E-B589-D8901027909A}" srcOrd="0" destOrd="0" presId="urn:microsoft.com/office/officeart/2016/7/layout/ChevronBlockProcess"/>
    <dgm:cxn modelId="{BFC3DE1E-2825-6447-94F1-DB9AB3E8AC48}" type="presParOf" srcId="{1459EA2C-C4D8-7140-A001-0CF30CDB1B14}" destId="{B8D55B2C-FCB8-F544-BB0A-532A68DA09FD}" srcOrd="1" destOrd="0" presId="urn:microsoft.com/office/officeart/2016/7/layout/ChevronBlockProcess"/>
    <dgm:cxn modelId="{31124840-8B12-1E47-BDFA-C1FE3D3CF8E7}" type="presParOf" srcId="{C01D6DEF-544F-C645-B679-EBFA664E36A7}" destId="{1CBD4179-F0B3-8146-A76D-EB0BD8EA584A}" srcOrd="3" destOrd="0" presId="urn:microsoft.com/office/officeart/2016/7/layout/ChevronBlockProcess"/>
    <dgm:cxn modelId="{7CFB5055-9345-EB41-9596-1143B77D715F}" type="presParOf" srcId="{C01D6DEF-544F-C645-B679-EBFA664E36A7}" destId="{334F9702-3492-794A-B6E7-C9732A1F8AC8}" srcOrd="4" destOrd="0" presId="urn:microsoft.com/office/officeart/2016/7/layout/ChevronBlockProcess"/>
    <dgm:cxn modelId="{7F0112AF-5ECA-494C-B1F6-6161B044491E}" type="presParOf" srcId="{334F9702-3492-794A-B6E7-C9732A1F8AC8}" destId="{80C58DEB-1576-F34B-BEBA-BBEE61F5C3D2}" srcOrd="0" destOrd="0" presId="urn:microsoft.com/office/officeart/2016/7/layout/ChevronBlockProcess"/>
    <dgm:cxn modelId="{02124083-5547-B04D-A8F5-C697FBA3B5C5}" type="presParOf" srcId="{334F9702-3492-794A-B6E7-C9732A1F8AC8}" destId="{6CD224AD-48B1-0348-8FC9-196474B5EF48}" srcOrd="1" destOrd="0" presId="urn:microsoft.com/office/officeart/2016/7/layout/Chevron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BE673D6-1DFC-458D-8778-5F6C53A4A5E9}" type="doc">
      <dgm:prSet loTypeId="urn:microsoft.com/office/officeart/2005/8/layout/hChevron3" loCatId="process" qsTypeId="urn:microsoft.com/office/officeart/2005/8/quickstyle/simple3" qsCatId="simple" csTypeId="urn:microsoft.com/office/officeart/2005/8/colors/colorful2" csCatId="colorful" phldr="1"/>
      <dgm:spPr/>
    </dgm:pt>
    <dgm:pt modelId="{588B2437-CC90-4548-8EE5-64B316701B53}">
      <dgm:prSet phldrT="[Texte]"/>
      <dgm:spPr/>
      <dgm:t>
        <a:bodyPr/>
        <a:lstStyle/>
        <a:p>
          <a:r>
            <a:rPr lang="fr-FR" dirty="0" smtClean="0"/>
            <a:t>1. Présentation d’une question 5 minutes</a:t>
          </a:r>
          <a:endParaRPr lang="fr-FR" dirty="0"/>
        </a:p>
      </dgm:t>
    </dgm:pt>
    <dgm:pt modelId="{2E135FEE-2FB7-4E39-93CB-A3F3981A4C6A}" type="parTrans" cxnId="{04CA6BE1-F865-4E0B-912F-9E853CB6C255}">
      <dgm:prSet/>
      <dgm:spPr/>
      <dgm:t>
        <a:bodyPr/>
        <a:lstStyle/>
        <a:p>
          <a:endParaRPr lang="fr-FR"/>
        </a:p>
      </dgm:t>
    </dgm:pt>
    <dgm:pt modelId="{AC5AE69A-325A-4037-9DDB-79202765EC7D}" type="sibTrans" cxnId="{04CA6BE1-F865-4E0B-912F-9E853CB6C255}">
      <dgm:prSet/>
      <dgm:spPr/>
      <dgm:t>
        <a:bodyPr/>
        <a:lstStyle/>
        <a:p>
          <a:endParaRPr lang="fr-FR"/>
        </a:p>
      </dgm:t>
    </dgm:pt>
    <dgm:pt modelId="{92125D7B-9B36-4583-8737-23F68E26C7E7}">
      <dgm:prSet phldrT="[Texte]"/>
      <dgm:spPr/>
      <dgm:t>
        <a:bodyPr/>
        <a:lstStyle/>
        <a:p>
          <a:r>
            <a:rPr lang="fr-FR" dirty="0" smtClean="0"/>
            <a:t>2. Echange avec le jury</a:t>
          </a:r>
        </a:p>
        <a:p>
          <a:r>
            <a:rPr lang="fr-FR" dirty="0" smtClean="0"/>
            <a:t>10 minutes</a:t>
          </a:r>
          <a:endParaRPr lang="fr-FR" dirty="0"/>
        </a:p>
      </dgm:t>
    </dgm:pt>
    <dgm:pt modelId="{9F1D7188-3D9D-4195-A830-4955274EFFFB}" type="parTrans" cxnId="{FC9A176B-B88F-448F-9805-EF4413662AC1}">
      <dgm:prSet/>
      <dgm:spPr/>
      <dgm:t>
        <a:bodyPr/>
        <a:lstStyle/>
        <a:p>
          <a:endParaRPr lang="fr-FR"/>
        </a:p>
      </dgm:t>
    </dgm:pt>
    <dgm:pt modelId="{6BE6281E-588A-421C-BFB9-B72173C589A8}" type="sibTrans" cxnId="{FC9A176B-B88F-448F-9805-EF4413662AC1}">
      <dgm:prSet/>
      <dgm:spPr/>
      <dgm:t>
        <a:bodyPr/>
        <a:lstStyle/>
        <a:p>
          <a:endParaRPr lang="fr-FR"/>
        </a:p>
      </dgm:t>
    </dgm:pt>
    <dgm:pt modelId="{1992E7E1-0E4E-44F1-BB58-6F191BD9F3F6}">
      <dgm:prSet phldrT="[Texte]"/>
      <dgm:spPr/>
      <dgm:t>
        <a:bodyPr/>
        <a:lstStyle/>
        <a:p>
          <a:r>
            <a:rPr lang="fr-FR" dirty="0" smtClean="0"/>
            <a:t>3. Echange sur le projet d’orientation</a:t>
          </a:r>
        </a:p>
        <a:p>
          <a:r>
            <a:rPr lang="fr-FR" dirty="0" smtClean="0"/>
            <a:t>5 minutes</a:t>
          </a:r>
          <a:endParaRPr lang="fr-FR" dirty="0"/>
        </a:p>
      </dgm:t>
    </dgm:pt>
    <dgm:pt modelId="{47B47A59-DAB6-4C2A-AAFE-8A727DF1DB52}" type="parTrans" cxnId="{74CC0AA2-2E85-4FB4-B1D8-3D0946965E43}">
      <dgm:prSet/>
      <dgm:spPr/>
      <dgm:t>
        <a:bodyPr/>
        <a:lstStyle/>
        <a:p>
          <a:endParaRPr lang="fr-FR"/>
        </a:p>
      </dgm:t>
    </dgm:pt>
    <dgm:pt modelId="{DEB30D50-CEEF-47EB-A9F1-6BC8777E2959}" type="sibTrans" cxnId="{74CC0AA2-2E85-4FB4-B1D8-3D0946965E43}">
      <dgm:prSet/>
      <dgm:spPr/>
      <dgm:t>
        <a:bodyPr/>
        <a:lstStyle/>
        <a:p>
          <a:endParaRPr lang="fr-FR"/>
        </a:p>
      </dgm:t>
    </dgm:pt>
    <dgm:pt modelId="{D45984D0-B586-4419-BFA1-370F1AA7CC6B}" type="pres">
      <dgm:prSet presAssocID="{5BE673D6-1DFC-458D-8778-5F6C53A4A5E9}" presName="Name0" presStyleCnt="0">
        <dgm:presLayoutVars>
          <dgm:dir/>
          <dgm:resizeHandles val="exact"/>
        </dgm:presLayoutVars>
      </dgm:prSet>
      <dgm:spPr/>
    </dgm:pt>
    <dgm:pt modelId="{1ECF6C0B-6B86-4C4E-ADAD-73A024D99C27}" type="pres">
      <dgm:prSet presAssocID="{588B2437-CC90-4548-8EE5-64B316701B53}" presName="parTxOnly" presStyleLbl="node1" presStyleIdx="0" presStyleCnt="3" custLinFactNeighborX="-5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6813FDF-8846-407A-9983-79DAC5E27CE4}" type="pres">
      <dgm:prSet presAssocID="{AC5AE69A-325A-4037-9DDB-79202765EC7D}" presName="parSpace" presStyleCnt="0"/>
      <dgm:spPr/>
    </dgm:pt>
    <dgm:pt modelId="{DEF79D31-8FDB-4B30-83AF-195134A3B248}" type="pres">
      <dgm:prSet presAssocID="{92125D7B-9B36-4583-8737-23F68E26C7E7}" presName="parTxOnly" presStyleLbl="node1" presStyleIdx="1" presStyleCnt="3">
        <dgm:presLayoutVars>
          <dgm:bulletEnabled val="1"/>
        </dgm:presLayoutVars>
      </dgm:prSet>
      <dgm:spPr/>
    </dgm:pt>
    <dgm:pt modelId="{9FC8AC60-7848-4693-9FA8-D1ADFF0C1F9D}" type="pres">
      <dgm:prSet presAssocID="{6BE6281E-588A-421C-BFB9-B72173C589A8}" presName="parSpace" presStyleCnt="0"/>
      <dgm:spPr/>
    </dgm:pt>
    <dgm:pt modelId="{1605E136-A488-4CD9-A417-AEF47BA2C39E}" type="pres">
      <dgm:prSet presAssocID="{1992E7E1-0E4E-44F1-BB58-6F191BD9F3F6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AFC09B1-0B7D-4854-91DE-565999B6148F}" type="presOf" srcId="{5BE673D6-1DFC-458D-8778-5F6C53A4A5E9}" destId="{D45984D0-B586-4419-BFA1-370F1AA7CC6B}" srcOrd="0" destOrd="0" presId="urn:microsoft.com/office/officeart/2005/8/layout/hChevron3"/>
    <dgm:cxn modelId="{04CA6BE1-F865-4E0B-912F-9E853CB6C255}" srcId="{5BE673D6-1DFC-458D-8778-5F6C53A4A5E9}" destId="{588B2437-CC90-4548-8EE5-64B316701B53}" srcOrd="0" destOrd="0" parTransId="{2E135FEE-2FB7-4E39-93CB-A3F3981A4C6A}" sibTransId="{AC5AE69A-325A-4037-9DDB-79202765EC7D}"/>
    <dgm:cxn modelId="{983FE4F5-7D71-4033-B663-86249F3E35F7}" type="presOf" srcId="{92125D7B-9B36-4583-8737-23F68E26C7E7}" destId="{DEF79D31-8FDB-4B30-83AF-195134A3B248}" srcOrd="0" destOrd="0" presId="urn:microsoft.com/office/officeart/2005/8/layout/hChevron3"/>
    <dgm:cxn modelId="{FC9A176B-B88F-448F-9805-EF4413662AC1}" srcId="{5BE673D6-1DFC-458D-8778-5F6C53A4A5E9}" destId="{92125D7B-9B36-4583-8737-23F68E26C7E7}" srcOrd="1" destOrd="0" parTransId="{9F1D7188-3D9D-4195-A830-4955274EFFFB}" sibTransId="{6BE6281E-588A-421C-BFB9-B72173C589A8}"/>
    <dgm:cxn modelId="{5A9C5482-B857-49F1-9369-3FE486554BCE}" type="presOf" srcId="{588B2437-CC90-4548-8EE5-64B316701B53}" destId="{1ECF6C0B-6B86-4C4E-ADAD-73A024D99C27}" srcOrd="0" destOrd="0" presId="urn:microsoft.com/office/officeart/2005/8/layout/hChevron3"/>
    <dgm:cxn modelId="{74CC0AA2-2E85-4FB4-B1D8-3D0946965E43}" srcId="{5BE673D6-1DFC-458D-8778-5F6C53A4A5E9}" destId="{1992E7E1-0E4E-44F1-BB58-6F191BD9F3F6}" srcOrd="2" destOrd="0" parTransId="{47B47A59-DAB6-4C2A-AAFE-8A727DF1DB52}" sibTransId="{DEB30D50-CEEF-47EB-A9F1-6BC8777E2959}"/>
    <dgm:cxn modelId="{F603F9F6-1281-44A5-845C-1A1C9E8E78DF}" type="presOf" srcId="{1992E7E1-0E4E-44F1-BB58-6F191BD9F3F6}" destId="{1605E136-A488-4CD9-A417-AEF47BA2C39E}" srcOrd="0" destOrd="0" presId="urn:microsoft.com/office/officeart/2005/8/layout/hChevron3"/>
    <dgm:cxn modelId="{E3E92F52-5E3D-405C-B747-250033EF5EA4}" type="presParOf" srcId="{D45984D0-B586-4419-BFA1-370F1AA7CC6B}" destId="{1ECF6C0B-6B86-4C4E-ADAD-73A024D99C27}" srcOrd="0" destOrd="0" presId="urn:microsoft.com/office/officeart/2005/8/layout/hChevron3"/>
    <dgm:cxn modelId="{4BF4CFB1-539A-487A-B84D-DE156343BF64}" type="presParOf" srcId="{D45984D0-B586-4419-BFA1-370F1AA7CC6B}" destId="{56813FDF-8846-407A-9983-79DAC5E27CE4}" srcOrd="1" destOrd="0" presId="urn:microsoft.com/office/officeart/2005/8/layout/hChevron3"/>
    <dgm:cxn modelId="{9AECF48D-F6BD-4556-A1FC-7571CBBD0B42}" type="presParOf" srcId="{D45984D0-B586-4419-BFA1-370F1AA7CC6B}" destId="{DEF79D31-8FDB-4B30-83AF-195134A3B248}" srcOrd="2" destOrd="0" presId="urn:microsoft.com/office/officeart/2005/8/layout/hChevron3"/>
    <dgm:cxn modelId="{76F38351-C28B-4ADC-A697-22E13ED5E005}" type="presParOf" srcId="{D45984D0-B586-4419-BFA1-370F1AA7CC6B}" destId="{9FC8AC60-7848-4693-9FA8-D1ADFF0C1F9D}" srcOrd="3" destOrd="0" presId="urn:microsoft.com/office/officeart/2005/8/layout/hChevron3"/>
    <dgm:cxn modelId="{9B2F0A96-E0D2-45F9-B600-27CE10837BB3}" type="presParOf" srcId="{D45984D0-B586-4419-BFA1-370F1AA7CC6B}" destId="{1605E136-A488-4CD9-A417-AEF47BA2C39E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9445E7-858D-B949-ABA1-8863A8EE479A}" type="doc">
      <dgm:prSet loTypeId="urn:microsoft.com/office/officeart/2009/3/layout/CircleRelationship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8254A96-43C5-2547-AD74-B483708C2CEE}">
      <dgm:prSet phldrT="[Texte]" custT="1"/>
      <dgm:spPr/>
      <dgm:t>
        <a:bodyPr/>
        <a:lstStyle/>
        <a:p>
          <a:r>
            <a:rPr lang="fr-FR" sz="1600" b="1" i="0" u="none" dirty="0" smtClean="0"/>
            <a:t>II- </a:t>
          </a:r>
        </a:p>
        <a:p>
          <a:r>
            <a:rPr lang="fr-FR" sz="1600" b="1" i="0" u="none" dirty="0" smtClean="0"/>
            <a:t>ORAL EN INTERACTION :</a:t>
          </a:r>
        </a:p>
        <a:p>
          <a:r>
            <a:rPr lang="fr-FR" sz="1600" b="0" i="0" u="none" dirty="0" smtClean="0"/>
            <a:t>Précise sa pensée, </a:t>
          </a:r>
        </a:p>
        <a:p>
          <a:r>
            <a:rPr lang="fr-FR" sz="1600" b="0" i="0" u="none" dirty="0" smtClean="0"/>
            <a:t>Fait des liens entre les savoirs,</a:t>
          </a:r>
        </a:p>
        <a:p>
          <a:r>
            <a:rPr lang="fr-FR" sz="1600" b="0" i="0" u="none" dirty="0" smtClean="0"/>
            <a:t>Clarifie ses connaissances.</a:t>
          </a:r>
        </a:p>
        <a:p>
          <a:r>
            <a:rPr lang="fr-FR" sz="1400" b="1" dirty="0" smtClean="0"/>
            <a:t>10 minutes</a:t>
          </a:r>
          <a:endParaRPr lang="fr-FR" sz="1400" b="1" dirty="0"/>
        </a:p>
      </dgm:t>
    </dgm:pt>
    <dgm:pt modelId="{2B44E616-DBF8-A34A-97FE-E48BCA7EF665}" type="parTrans" cxnId="{59D16AEF-1D41-BE4F-BD96-8CD90F04A1A6}">
      <dgm:prSet/>
      <dgm:spPr/>
      <dgm:t>
        <a:bodyPr/>
        <a:lstStyle/>
        <a:p>
          <a:endParaRPr lang="fr-FR"/>
        </a:p>
      </dgm:t>
    </dgm:pt>
    <dgm:pt modelId="{058ABB49-9357-624E-A1E1-A0A96F246B30}" type="sibTrans" cxnId="{59D16AEF-1D41-BE4F-BD96-8CD90F04A1A6}">
      <dgm:prSet/>
      <dgm:spPr/>
      <dgm:t>
        <a:bodyPr/>
        <a:lstStyle/>
        <a:p>
          <a:endParaRPr lang="fr-FR"/>
        </a:p>
      </dgm:t>
    </dgm:pt>
    <dgm:pt modelId="{531F7540-26BA-B249-91CB-F5F248224FE6}">
      <dgm:prSet phldrT="[Texte]"/>
      <dgm:spPr/>
      <dgm:t>
        <a:bodyPr/>
        <a:lstStyle/>
        <a:p>
          <a:r>
            <a:rPr lang="fr-FR" b="1" dirty="0" smtClean="0"/>
            <a:t>I- ORAL CONTINU : </a:t>
          </a:r>
        </a:p>
        <a:p>
          <a:r>
            <a:rPr lang="fr-FR" dirty="0" smtClean="0"/>
            <a:t>Présente de la question</a:t>
          </a:r>
        </a:p>
        <a:p>
          <a:r>
            <a:rPr lang="fr-FR" dirty="0" smtClean="0"/>
            <a:t>Justifie de son choix</a:t>
          </a:r>
        </a:p>
        <a:p>
          <a:r>
            <a:rPr lang="fr-FR" dirty="0" smtClean="0"/>
            <a:t>Répond à la question</a:t>
          </a:r>
        </a:p>
        <a:p>
          <a:r>
            <a:rPr lang="fr-FR" b="1" dirty="0" smtClean="0"/>
            <a:t>5 minutes </a:t>
          </a:r>
        </a:p>
        <a:p>
          <a:endParaRPr lang="fr-FR" dirty="0"/>
        </a:p>
      </dgm:t>
    </dgm:pt>
    <dgm:pt modelId="{0C1AF77E-9711-CD40-80A8-799974DF1D01}" type="parTrans" cxnId="{EFB18AB6-B0E6-654C-BB66-A751B891FCF3}">
      <dgm:prSet/>
      <dgm:spPr/>
      <dgm:t>
        <a:bodyPr/>
        <a:lstStyle/>
        <a:p>
          <a:endParaRPr lang="fr-FR"/>
        </a:p>
      </dgm:t>
    </dgm:pt>
    <dgm:pt modelId="{965BFB77-EB93-644F-BE13-7E82F83C1836}" type="sibTrans" cxnId="{EFB18AB6-B0E6-654C-BB66-A751B891FCF3}">
      <dgm:prSet/>
      <dgm:spPr/>
      <dgm:t>
        <a:bodyPr/>
        <a:lstStyle/>
        <a:p>
          <a:endParaRPr lang="fr-FR"/>
        </a:p>
      </dgm:t>
    </dgm:pt>
    <dgm:pt modelId="{FB807081-C18A-EF47-806C-209EC45E0DAE}">
      <dgm:prSet phldrT="[Texte]"/>
      <dgm:spPr/>
      <dgm:t>
        <a:bodyPr/>
        <a:lstStyle/>
        <a:p>
          <a:r>
            <a:rPr lang="fr-FR" b="1" i="0" u="none" dirty="0" smtClean="0"/>
            <a:t>III- ORAL EN CONTINU ET EN INTERACTION : </a:t>
          </a:r>
        </a:p>
        <a:p>
          <a:r>
            <a:rPr lang="fr-FR" b="0" i="0" u="none" dirty="0" smtClean="0"/>
            <a:t>Explique le parcours qui le conduit à un projet d’orientation et/ou professionnel ;</a:t>
          </a:r>
        </a:p>
        <a:p>
          <a:r>
            <a:rPr lang="fr-FR" b="0" i="0" u="none" dirty="0" smtClean="0"/>
            <a:t>Expose le lien possible entre la question traitée, ce projet d’orientation et/ou professionnel.</a:t>
          </a:r>
        </a:p>
        <a:p>
          <a:r>
            <a:rPr lang="fr-FR" b="1" i="0" u="none" dirty="0" smtClean="0"/>
            <a:t>5 minutes </a:t>
          </a:r>
        </a:p>
      </dgm:t>
    </dgm:pt>
    <dgm:pt modelId="{B8E828D5-E597-7F42-A605-44482AAF8F7C}" type="parTrans" cxnId="{1F3CAE03-9312-A445-8C8E-FF6FE7F401E5}">
      <dgm:prSet/>
      <dgm:spPr/>
      <dgm:t>
        <a:bodyPr/>
        <a:lstStyle/>
        <a:p>
          <a:endParaRPr lang="fr-FR"/>
        </a:p>
      </dgm:t>
    </dgm:pt>
    <dgm:pt modelId="{ABB4AA57-F667-634F-B7A6-3A9A2250E68D}" type="sibTrans" cxnId="{1F3CAE03-9312-A445-8C8E-FF6FE7F401E5}">
      <dgm:prSet/>
      <dgm:spPr/>
      <dgm:t>
        <a:bodyPr/>
        <a:lstStyle/>
        <a:p>
          <a:endParaRPr lang="fr-FR"/>
        </a:p>
      </dgm:t>
    </dgm:pt>
    <dgm:pt modelId="{813D4552-45D7-8E43-939C-9A0574285C10}" type="pres">
      <dgm:prSet presAssocID="{BA9445E7-858D-B949-ABA1-8863A8EE479A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fr-FR"/>
        </a:p>
      </dgm:t>
    </dgm:pt>
    <dgm:pt modelId="{3E0FEE65-C47B-CC43-B7DC-91E3C045B7A7}" type="pres">
      <dgm:prSet presAssocID="{C8254A96-43C5-2547-AD74-B483708C2CEE}" presName="Parent" presStyleLbl="node0" presStyleIdx="0" presStyleCnt="1" custLinFactNeighborX="2275">
        <dgm:presLayoutVars>
          <dgm:chMax val="5"/>
          <dgm:chPref val="5"/>
        </dgm:presLayoutVars>
      </dgm:prSet>
      <dgm:spPr/>
      <dgm:t>
        <a:bodyPr/>
        <a:lstStyle/>
        <a:p>
          <a:endParaRPr lang="fr-FR"/>
        </a:p>
      </dgm:t>
    </dgm:pt>
    <dgm:pt modelId="{A77B49EC-AE90-4940-B80F-F6FEB773D591}" type="pres">
      <dgm:prSet presAssocID="{C8254A96-43C5-2547-AD74-B483708C2CEE}" presName="Accent1" presStyleLbl="node1" presStyleIdx="0" presStyleCnt="13"/>
      <dgm:spPr/>
    </dgm:pt>
    <dgm:pt modelId="{DA53DA8F-0127-0944-9B91-43A21D2CC1B6}" type="pres">
      <dgm:prSet presAssocID="{C8254A96-43C5-2547-AD74-B483708C2CEE}" presName="Accent2" presStyleLbl="node1" presStyleIdx="1" presStyleCnt="13"/>
      <dgm:spPr/>
    </dgm:pt>
    <dgm:pt modelId="{3787FE66-6863-9A44-BDF2-4BFE34637183}" type="pres">
      <dgm:prSet presAssocID="{C8254A96-43C5-2547-AD74-B483708C2CEE}" presName="Accent3" presStyleLbl="node1" presStyleIdx="2" presStyleCnt="13"/>
      <dgm:spPr/>
    </dgm:pt>
    <dgm:pt modelId="{C8744B00-9931-7E43-B659-8E6ADADE78DE}" type="pres">
      <dgm:prSet presAssocID="{C8254A96-43C5-2547-AD74-B483708C2CEE}" presName="Accent4" presStyleLbl="node1" presStyleIdx="3" presStyleCnt="13"/>
      <dgm:spPr/>
    </dgm:pt>
    <dgm:pt modelId="{F86E72C8-5950-0A4F-914C-FA3901C9D8CB}" type="pres">
      <dgm:prSet presAssocID="{C8254A96-43C5-2547-AD74-B483708C2CEE}" presName="Accent5" presStyleLbl="node1" presStyleIdx="4" presStyleCnt="13"/>
      <dgm:spPr/>
    </dgm:pt>
    <dgm:pt modelId="{03575A94-2E78-6749-9975-4DA23370D5F5}" type="pres">
      <dgm:prSet presAssocID="{C8254A96-43C5-2547-AD74-B483708C2CEE}" presName="Accent6" presStyleLbl="node1" presStyleIdx="5" presStyleCnt="13"/>
      <dgm:spPr/>
    </dgm:pt>
    <dgm:pt modelId="{55FC2CB2-C5E0-824B-9B10-01E0832E8078}" type="pres">
      <dgm:prSet presAssocID="{531F7540-26BA-B249-91CB-F5F248224FE6}" presName="Child1" presStyleLbl="node1" presStyleIdx="6" presStyleCnt="13" custScaleX="249939" custScaleY="218611" custLinFactNeighborX="-83931" custLinFactNeighborY="-2619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4D9E9514-3457-EC4C-ABA0-D353867F47D5}" type="pres">
      <dgm:prSet presAssocID="{531F7540-26BA-B249-91CB-F5F248224FE6}" presName="Accent7" presStyleCnt="0"/>
      <dgm:spPr/>
    </dgm:pt>
    <dgm:pt modelId="{0A6D9FC4-E2D4-A34F-B58D-39596DC882B5}" type="pres">
      <dgm:prSet presAssocID="{531F7540-26BA-B249-91CB-F5F248224FE6}" presName="AccentHold1" presStyleLbl="node1" presStyleIdx="7" presStyleCnt="13"/>
      <dgm:spPr/>
    </dgm:pt>
    <dgm:pt modelId="{5C0165F2-4B5B-D045-A61D-9811C6D06CE1}" type="pres">
      <dgm:prSet presAssocID="{531F7540-26BA-B249-91CB-F5F248224FE6}" presName="Accent8" presStyleCnt="0"/>
      <dgm:spPr/>
    </dgm:pt>
    <dgm:pt modelId="{4707E22F-469C-8441-B272-A292CE65ED88}" type="pres">
      <dgm:prSet presAssocID="{531F7540-26BA-B249-91CB-F5F248224FE6}" presName="AccentHold2" presStyleLbl="node1" presStyleIdx="8" presStyleCnt="13"/>
      <dgm:spPr/>
    </dgm:pt>
    <dgm:pt modelId="{9925B36F-6204-B145-93F0-0FAF49897961}" type="pres">
      <dgm:prSet presAssocID="{FB807081-C18A-EF47-806C-209EC45E0DAE}" presName="Child2" presStyleLbl="node1" presStyleIdx="9" presStyleCnt="13" custScaleX="234593" custScaleY="224894" custLinFactNeighborX="45380" custLinFactNeighborY="89486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C1B792D-986D-4F45-93C3-B98A6E296490}" type="pres">
      <dgm:prSet presAssocID="{FB807081-C18A-EF47-806C-209EC45E0DAE}" presName="Accent9" presStyleCnt="0"/>
      <dgm:spPr/>
    </dgm:pt>
    <dgm:pt modelId="{3C0151CE-3D5F-844F-B269-AF612CC635B1}" type="pres">
      <dgm:prSet presAssocID="{FB807081-C18A-EF47-806C-209EC45E0DAE}" presName="AccentHold1" presStyleLbl="node1" presStyleIdx="10" presStyleCnt="13"/>
      <dgm:spPr/>
    </dgm:pt>
    <dgm:pt modelId="{E6E427CD-42AA-7747-8F38-6D078F6230BF}" type="pres">
      <dgm:prSet presAssocID="{FB807081-C18A-EF47-806C-209EC45E0DAE}" presName="Accent10" presStyleCnt="0"/>
      <dgm:spPr/>
    </dgm:pt>
    <dgm:pt modelId="{AE74A689-0FF3-0849-B555-BED00BEDC96D}" type="pres">
      <dgm:prSet presAssocID="{FB807081-C18A-EF47-806C-209EC45E0DAE}" presName="AccentHold2" presStyleLbl="node1" presStyleIdx="11" presStyleCnt="13"/>
      <dgm:spPr/>
    </dgm:pt>
    <dgm:pt modelId="{194AF5C0-5AA8-F049-A297-73966BA608B8}" type="pres">
      <dgm:prSet presAssocID="{FB807081-C18A-EF47-806C-209EC45E0DAE}" presName="Accent11" presStyleCnt="0"/>
      <dgm:spPr/>
    </dgm:pt>
    <dgm:pt modelId="{39ED0CF0-B32C-FC42-A9D1-AF0278366474}" type="pres">
      <dgm:prSet presAssocID="{FB807081-C18A-EF47-806C-209EC45E0DAE}" presName="AccentHold3" presStyleLbl="node1" presStyleIdx="12" presStyleCnt="13"/>
      <dgm:spPr/>
    </dgm:pt>
  </dgm:ptLst>
  <dgm:cxnLst>
    <dgm:cxn modelId="{59D16AEF-1D41-BE4F-BD96-8CD90F04A1A6}" srcId="{BA9445E7-858D-B949-ABA1-8863A8EE479A}" destId="{C8254A96-43C5-2547-AD74-B483708C2CEE}" srcOrd="0" destOrd="0" parTransId="{2B44E616-DBF8-A34A-97FE-E48BCA7EF665}" sibTransId="{058ABB49-9357-624E-A1E1-A0A96F246B30}"/>
    <dgm:cxn modelId="{13F5D511-F7A7-5140-841D-6A27EF92D47C}" type="presOf" srcId="{C8254A96-43C5-2547-AD74-B483708C2CEE}" destId="{3E0FEE65-C47B-CC43-B7DC-91E3C045B7A7}" srcOrd="0" destOrd="0" presId="urn:microsoft.com/office/officeart/2009/3/layout/CircleRelationship"/>
    <dgm:cxn modelId="{1F3CAE03-9312-A445-8C8E-FF6FE7F401E5}" srcId="{C8254A96-43C5-2547-AD74-B483708C2CEE}" destId="{FB807081-C18A-EF47-806C-209EC45E0DAE}" srcOrd="1" destOrd="0" parTransId="{B8E828D5-E597-7F42-A605-44482AAF8F7C}" sibTransId="{ABB4AA57-F667-634F-B7A6-3A9A2250E68D}"/>
    <dgm:cxn modelId="{EFB18AB6-B0E6-654C-BB66-A751B891FCF3}" srcId="{C8254A96-43C5-2547-AD74-B483708C2CEE}" destId="{531F7540-26BA-B249-91CB-F5F248224FE6}" srcOrd="0" destOrd="0" parTransId="{0C1AF77E-9711-CD40-80A8-799974DF1D01}" sibTransId="{965BFB77-EB93-644F-BE13-7E82F83C1836}"/>
    <dgm:cxn modelId="{F0E9ED50-D6ED-B94F-8239-9A1E6C8CA750}" type="presOf" srcId="{FB807081-C18A-EF47-806C-209EC45E0DAE}" destId="{9925B36F-6204-B145-93F0-0FAF49897961}" srcOrd="0" destOrd="0" presId="urn:microsoft.com/office/officeart/2009/3/layout/CircleRelationship"/>
    <dgm:cxn modelId="{DCE39C54-FAB0-8D42-AC52-8D2A6BE31357}" type="presOf" srcId="{BA9445E7-858D-B949-ABA1-8863A8EE479A}" destId="{813D4552-45D7-8E43-939C-9A0574285C10}" srcOrd="0" destOrd="0" presId="urn:microsoft.com/office/officeart/2009/3/layout/CircleRelationship"/>
    <dgm:cxn modelId="{12F46206-F088-F545-AD9C-2CCFED7F92C2}" type="presOf" srcId="{531F7540-26BA-B249-91CB-F5F248224FE6}" destId="{55FC2CB2-C5E0-824B-9B10-01E0832E8078}" srcOrd="0" destOrd="0" presId="urn:microsoft.com/office/officeart/2009/3/layout/CircleRelationship"/>
    <dgm:cxn modelId="{F179F927-D32B-D440-A952-3D433437A23A}" type="presParOf" srcId="{813D4552-45D7-8E43-939C-9A0574285C10}" destId="{3E0FEE65-C47B-CC43-B7DC-91E3C045B7A7}" srcOrd="0" destOrd="0" presId="urn:microsoft.com/office/officeart/2009/3/layout/CircleRelationship"/>
    <dgm:cxn modelId="{552F541D-15F1-2C42-8972-BC0BE7E1D861}" type="presParOf" srcId="{813D4552-45D7-8E43-939C-9A0574285C10}" destId="{A77B49EC-AE90-4940-B80F-F6FEB773D591}" srcOrd="1" destOrd="0" presId="urn:microsoft.com/office/officeart/2009/3/layout/CircleRelationship"/>
    <dgm:cxn modelId="{22281EB7-5B52-0A45-A163-3089710B8923}" type="presParOf" srcId="{813D4552-45D7-8E43-939C-9A0574285C10}" destId="{DA53DA8F-0127-0944-9B91-43A21D2CC1B6}" srcOrd="2" destOrd="0" presId="urn:microsoft.com/office/officeart/2009/3/layout/CircleRelationship"/>
    <dgm:cxn modelId="{95827D02-1186-B541-BBAB-88EC2BBA19CE}" type="presParOf" srcId="{813D4552-45D7-8E43-939C-9A0574285C10}" destId="{3787FE66-6863-9A44-BDF2-4BFE34637183}" srcOrd="3" destOrd="0" presId="urn:microsoft.com/office/officeart/2009/3/layout/CircleRelationship"/>
    <dgm:cxn modelId="{744798F1-5AB8-5E49-8D4A-BE1D524D17D1}" type="presParOf" srcId="{813D4552-45D7-8E43-939C-9A0574285C10}" destId="{C8744B00-9931-7E43-B659-8E6ADADE78DE}" srcOrd="4" destOrd="0" presId="urn:microsoft.com/office/officeart/2009/3/layout/CircleRelationship"/>
    <dgm:cxn modelId="{AF5105C8-B2BF-1A40-9BBD-36C687B295D7}" type="presParOf" srcId="{813D4552-45D7-8E43-939C-9A0574285C10}" destId="{F86E72C8-5950-0A4F-914C-FA3901C9D8CB}" srcOrd="5" destOrd="0" presId="urn:microsoft.com/office/officeart/2009/3/layout/CircleRelationship"/>
    <dgm:cxn modelId="{4D0143E6-3A9F-FA42-9D6B-65F5F00CB991}" type="presParOf" srcId="{813D4552-45D7-8E43-939C-9A0574285C10}" destId="{03575A94-2E78-6749-9975-4DA23370D5F5}" srcOrd="6" destOrd="0" presId="urn:microsoft.com/office/officeart/2009/3/layout/CircleRelationship"/>
    <dgm:cxn modelId="{F46C5900-C961-F544-A7F2-CEB49C40997F}" type="presParOf" srcId="{813D4552-45D7-8E43-939C-9A0574285C10}" destId="{55FC2CB2-C5E0-824B-9B10-01E0832E8078}" srcOrd="7" destOrd="0" presId="urn:microsoft.com/office/officeart/2009/3/layout/CircleRelationship"/>
    <dgm:cxn modelId="{84E119B1-D903-BE49-AF07-A484B6325E63}" type="presParOf" srcId="{813D4552-45D7-8E43-939C-9A0574285C10}" destId="{4D9E9514-3457-EC4C-ABA0-D353867F47D5}" srcOrd="8" destOrd="0" presId="urn:microsoft.com/office/officeart/2009/3/layout/CircleRelationship"/>
    <dgm:cxn modelId="{0D3EAC94-B75F-5946-830D-370534C5D54F}" type="presParOf" srcId="{4D9E9514-3457-EC4C-ABA0-D353867F47D5}" destId="{0A6D9FC4-E2D4-A34F-B58D-39596DC882B5}" srcOrd="0" destOrd="0" presId="urn:microsoft.com/office/officeart/2009/3/layout/CircleRelationship"/>
    <dgm:cxn modelId="{2FFECD8F-1269-F94E-92EB-566AFB1E06BE}" type="presParOf" srcId="{813D4552-45D7-8E43-939C-9A0574285C10}" destId="{5C0165F2-4B5B-D045-A61D-9811C6D06CE1}" srcOrd="9" destOrd="0" presId="urn:microsoft.com/office/officeart/2009/3/layout/CircleRelationship"/>
    <dgm:cxn modelId="{C1891A42-18F0-2D47-A01A-ABCD9CC657C7}" type="presParOf" srcId="{5C0165F2-4B5B-D045-A61D-9811C6D06CE1}" destId="{4707E22F-469C-8441-B272-A292CE65ED88}" srcOrd="0" destOrd="0" presId="urn:microsoft.com/office/officeart/2009/3/layout/CircleRelationship"/>
    <dgm:cxn modelId="{C5CFD714-C44B-5042-AC46-1495DCAA01C0}" type="presParOf" srcId="{813D4552-45D7-8E43-939C-9A0574285C10}" destId="{9925B36F-6204-B145-93F0-0FAF49897961}" srcOrd="10" destOrd="0" presId="urn:microsoft.com/office/officeart/2009/3/layout/CircleRelationship"/>
    <dgm:cxn modelId="{AF6721E3-CD34-AE45-AC87-904AF8C7270F}" type="presParOf" srcId="{813D4552-45D7-8E43-939C-9A0574285C10}" destId="{1C1B792D-986D-4F45-93C3-B98A6E296490}" srcOrd="11" destOrd="0" presId="urn:microsoft.com/office/officeart/2009/3/layout/CircleRelationship"/>
    <dgm:cxn modelId="{C15E5E2D-940C-3948-94B2-8774BEBBDD50}" type="presParOf" srcId="{1C1B792D-986D-4F45-93C3-B98A6E296490}" destId="{3C0151CE-3D5F-844F-B269-AF612CC635B1}" srcOrd="0" destOrd="0" presId="urn:microsoft.com/office/officeart/2009/3/layout/CircleRelationship"/>
    <dgm:cxn modelId="{2E25A111-9122-9049-A79B-5CB71F901B9D}" type="presParOf" srcId="{813D4552-45D7-8E43-939C-9A0574285C10}" destId="{E6E427CD-42AA-7747-8F38-6D078F6230BF}" srcOrd="12" destOrd="0" presId="urn:microsoft.com/office/officeart/2009/3/layout/CircleRelationship"/>
    <dgm:cxn modelId="{514624C2-2A7B-CF45-AC77-22EC725CB51E}" type="presParOf" srcId="{E6E427CD-42AA-7747-8F38-6D078F6230BF}" destId="{AE74A689-0FF3-0849-B555-BED00BEDC96D}" srcOrd="0" destOrd="0" presId="urn:microsoft.com/office/officeart/2009/3/layout/CircleRelationship"/>
    <dgm:cxn modelId="{5E0300EC-A3A1-094C-AB12-8BC3A1E201C4}" type="presParOf" srcId="{813D4552-45D7-8E43-939C-9A0574285C10}" destId="{194AF5C0-5AA8-F049-A297-73966BA608B8}" srcOrd="13" destOrd="0" presId="urn:microsoft.com/office/officeart/2009/3/layout/CircleRelationship"/>
    <dgm:cxn modelId="{0EB61A7E-D8FB-0345-84D2-CCC41D68817D}" type="presParOf" srcId="{194AF5C0-5AA8-F049-A297-73966BA608B8}" destId="{39ED0CF0-B32C-FC42-A9D1-AF0278366474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1D001F-470E-CA4F-A106-0F76765D1C93}" type="doc">
      <dgm:prSet loTypeId="urn:microsoft.com/office/officeart/2005/8/layout/hierarchy3" loCatId="hierarchy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fr-FR"/>
        </a:p>
      </dgm:t>
    </dgm:pt>
    <dgm:pt modelId="{1CAA2EC3-EB44-3145-8787-553F1C57F960}">
      <dgm:prSet phldrT="[Texte]"/>
      <dgm:spPr/>
      <dgm:t>
        <a:bodyPr/>
        <a:lstStyle/>
        <a:p>
          <a:r>
            <a:rPr lang="fr-FR" b="1" dirty="0"/>
            <a:t>Les deux questions </a:t>
          </a:r>
          <a:r>
            <a:rPr lang="fr-FR" dirty="0"/>
            <a:t>du candidat sont transmises au jury  (sur une feuille signée par les deux enseignants de spécialité) </a:t>
          </a:r>
        </a:p>
        <a:p>
          <a:r>
            <a:rPr lang="fr-FR" b="1" dirty="0"/>
            <a:t>Le Jury en choisit une</a:t>
          </a:r>
        </a:p>
      </dgm:t>
    </dgm:pt>
    <dgm:pt modelId="{EA14460A-3FC8-1742-A157-A5DDFA0267DF}" type="parTrans" cxnId="{CD818E15-1012-BA49-B5EA-03AA9524C895}">
      <dgm:prSet/>
      <dgm:spPr/>
      <dgm:t>
        <a:bodyPr/>
        <a:lstStyle/>
        <a:p>
          <a:endParaRPr lang="fr-FR"/>
        </a:p>
      </dgm:t>
    </dgm:pt>
    <dgm:pt modelId="{8A1B5CEE-B696-5742-A858-E893834B7317}" type="sibTrans" cxnId="{CD818E15-1012-BA49-B5EA-03AA9524C895}">
      <dgm:prSet/>
      <dgm:spPr/>
      <dgm:t>
        <a:bodyPr/>
        <a:lstStyle/>
        <a:p>
          <a:endParaRPr lang="fr-FR"/>
        </a:p>
      </dgm:t>
    </dgm:pt>
    <dgm:pt modelId="{C9985067-4156-DE44-864C-333454C458A9}">
      <dgm:prSet phldrT="[Texte]" custT="1"/>
      <dgm:spPr/>
      <dgm:t>
        <a:bodyPr/>
        <a:lstStyle/>
        <a:p>
          <a:r>
            <a:rPr lang="fr-FR" sz="1200" dirty="0"/>
            <a:t>Elles </a:t>
          </a:r>
          <a:r>
            <a:rPr lang="fr-FR" sz="1200" b="0" i="0" u="none" dirty="0"/>
            <a:t>mettent en lumière </a:t>
          </a:r>
          <a:r>
            <a:rPr lang="fr-FR" sz="1200" b="1" i="0" u="none" dirty="0"/>
            <a:t>un des grands enjeux du ou des programmes de ces enseignements</a:t>
          </a:r>
          <a:r>
            <a:rPr lang="fr-FR" sz="1200" b="0" i="0" u="none" dirty="0"/>
            <a:t>. </a:t>
          </a:r>
        </a:p>
      </dgm:t>
    </dgm:pt>
    <dgm:pt modelId="{23FEBEEA-80BD-114D-A56A-07FB486F2EB1}" type="parTrans" cxnId="{955F09B0-52A7-E34C-AEB0-D779A3666255}">
      <dgm:prSet/>
      <dgm:spPr/>
      <dgm:t>
        <a:bodyPr/>
        <a:lstStyle/>
        <a:p>
          <a:endParaRPr lang="fr-FR"/>
        </a:p>
      </dgm:t>
    </dgm:pt>
    <dgm:pt modelId="{F0C849AB-F747-3143-B17D-160104031732}" type="sibTrans" cxnId="{955F09B0-52A7-E34C-AEB0-D779A3666255}">
      <dgm:prSet/>
      <dgm:spPr/>
      <dgm:t>
        <a:bodyPr/>
        <a:lstStyle/>
        <a:p>
          <a:endParaRPr lang="fr-FR"/>
        </a:p>
      </dgm:t>
    </dgm:pt>
    <dgm:pt modelId="{0D99B54C-E0CE-BE4A-96E1-764C8DD3ACF9}">
      <dgm:prSet phldrT="[Texte]"/>
      <dgm:spPr/>
      <dgm:t>
        <a:bodyPr/>
        <a:lstStyle/>
        <a:p>
          <a:r>
            <a:rPr lang="fr-FR" b="0" i="0" u="none" dirty="0"/>
            <a:t>Le candidat dispose de </a:t>
          </a:r>
          <a:r>
            <a:rPr lang="fr-FR" b="1" i="0" u="none" dirty="0"/>
            <a:t>20 minutes de préparation </a:t>
          </a:r>
          <a:endParaRPr lang="fr-FR" dirty="0"/>
        </a:p>
      </dgm:t>
    </dgm:pt>
    <dgm:pt modelId="{BAE7E335-CDA0-C047-AE16-B9876C66DF82}" type="parTrans" cxnId="{26AE1042-D611-9044-A12A-1D7287BEA6EB}">
      <dgm:prSet/>
      <dgm:spPr/>
      <dgm:t>
        <a:bodyPr/>
        <a:lstStyle/>
        <a:p>
          <a:endParaRPr lang="fr-FR"/>
        </a:p>
      </dgm:t>
    </dgm:pt>
    <dgm:pt modelId="{4FABB56D-3DEC-4B4E-A4E1-C0CBDBBAE367}" type="sibTrans" cxnId="{26AE1042-D611-9044-A12A-1D7287BEA6EB}">
      <dgm:prSet/>
      <dgm:spPr/>
      <dgm:t>
        <a:bodyPr/>
        <a:lstStyle/>
        <a:p>
          <a:endParaRPr lang="fr-FR"/>
        </a:p>
      </dgm:t>
    </dgm:pt>
    <dgm:pt modelId="{193958FA-27E5-E943-A9BC-CE4D18D8DAA4}">
      <dgm:prSet phldrT="[Texte]" custT="1"/>
      <dgm:spPr/>
      <dgm:t>
        <a:bodyPr/>
        <a:lstStyle/>
        <a:p>
          <a:r>
            <a:rPr lang="fr-FR" sz="1200" b="0" i="0" u="none" dirty="0"/>
            <a:t>Il met en ordre ses idées </a:t>
          </a:r>
        </a:p>
        <a:p>
          <a:r>
            <a:rPr lang="fr-FR" sz="1200" b="0" i="0" u="none" dirty="0"/>
            <a:t>Il réalise</a:t>
          </a:r>
          <a:r>
            <a:rPr lang="fr-FR" sz="1200" b="1" i="0" u="none" dirty="0"/>
            <a:t>, s'il le souhaite, un support qu'il remettra au jury </a:t>
          </a:r>
          <a:r>
            <a:rPr lang="fr-FR" sz="1200" b="0" i="0" u="none" dirty="0"/>
            <a:t>sur une feuille qui lui est fournie. </a:t>
          </a:r>
        </a:p>
        <a:p>
          <a:r>
            <a:rPr lang="fr-FR" sz="1200" b="1" i="0" u="none" dirty="0"/>
            <a:t>Ce support ne fait pas l'objet d'une évaluation</a:t>
          </a:r>
          <a:r>
            <a:rPr lang="fr-FR" sz="1100" b="1" i="0" u="none" dirty="0"/>
            <a:t>. </a:t>
          </a:r>
        </a:p>
      </dgm:t>
    </dgm:pt>
    <dgm:pt modelId="{CAE52C18-D366-4F45-9C7F-3F109B0D718C}" type="parTrans" cxnId="{E2315B24-D2CF-A44B-BF11-14E891F5793A}">
      <dgm:prSet/>
      <dgm:spPr/>
      <dgm:t>
        <a:bodyPr/>
        <a:lstStyle/>
        <a:p>
          <a:endParaRPr lang="fr-FR"/>
        </a:p>
      </dgm:t>
    </dgm:pt>
    <dgm:pt modelId="{62BB5E1F-7B14-8943-9B7F-AEB03B68F649}" type="sibTrans" cxnId="{E2315B24-D2CF-A44B-BF11-14E891F5793A}">
      <dgm:prSet/>
      <dgm:spPr/>
      <dgm:t>
        <a:bodyPr/>
        <a:lstStyle/>
        <a:p>
          <a:endParaRPr lang="fr-FR"/>
        </a:p>
      </dgm:t>
    </dgm:pt>
    <dgm:pt modelId="{F84EC54E-E52A-7F43-A779-D611CD6C050A}">
      <dgm:prSet phldrT="[Texte]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b="1" i="0" u="none" dirty="0"/>
            <a:t>L'exposé du candidat se fait sans note et debout</a:t>
          </a:r>
          <a:endParaRPr lang="fr-FR" b="1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dirty="0"/>
        </a:p>
      </dgm:t>
    </dgm:pt>
    <dgm:pt modelId="{4CE134E5-C7F9-2B4A-9D25-DD68842181BE}" type="parTrans" cxnId="{EA4046EB-0C40-EA41-AC55-4089B31DF88E}">
      <dgm:prSet/>
      <dgm:spPr/>
      <dgm:t>
        <a:bodyPr/>
        <a:lstStyle/>
        <a:p>
          <a:endParaRPr lang="fr-FR"/>
        </a:p>
      </dgm:t>
    </dgm:pt>
    <dgm:pt modelId="{DF19276F-A63A-BC46-B6FC-E88A4B54DEE5}" type="sibTrans" cxnId="{EA4046EB-0C40-EA41-AC55-4089B31DF88E}">
      <dgm:prSet/>
      <dgm:spPr/>
      <dgm:t>
        <a:bodyPr/>
        <a:lstStyle/>
        <a:p>
          <a:endParaRPr lang="fr-FR"/>
        </a:p>
      </dgm:t>
    </dgm:pt>
    <dgm:pt modelId="{C06B0AAB-70C6-804D-99A8-D28D4CD79E06}">
      <dgm:prSet phldrT="[Texte]" custT="1"/>
      <dgm:spPr/>
      <dgm:t>
        <a:bodyPr/>
        <a:lstStyle/>
        <a:p>
          <a:r>
            <a:rPr lang="fr-FR" sz="1200" b="0" i="0" u="none" dirty="0"/>
            <a:t>Le candidat explique pourquoi il a choisi de préparer cette question pendant sa formation, puis il la développe et y répond</a:t>
          </a:r>
          <a:r>
            <a:rPr lang="fr-FR" sz="1100" b="0" i="0" u="none" dirty="0"/>
            <a:t>. </a:t>
          </a:r>
        </a:p>
        <a:p>
          <a:endParaRPr lang="fr-FR" sz="1100" dirty="0"/>
        </a:p>
      </dgm:t>
    </dgm:pt>
    <dgm:pt modelId="{EC82927F-18D4-5340-9651-9D96A3992024}" type="parTrans" cxnId="{F6834F1D-D83B-A34B-BEBA-32723A1AA413}">
      <dgm:prSet/>
      <dgm:spPr/>
      <dgm:t>
        <a:bodyPr/>
        <a:lstStyle/>
        <a:p>
          <a:endParaRPr lang="fr-FR"/>
        </a:p>
      </dgm:t>
    </dgm:pt>
    <dgm:pt modelId="{2D899FB1-035C-DD4D-9071-FEB3B3E5986F}" type="sibTrans" cxnId="{F6834F1D-D83B-A34B-BEBA-32723A1AA413}">
      <dgm:prSet/>
      <dgm:spPr/>
      <dgm:t>
        <a:bodyPr/>
        <a:lstStyle/>
        <a:p>
          <a:endParaRPr lang="fr-FR"/>
        </a:p>
      </dgm:t>
    </dgm:pt>
    <dgm:pt modelId="{2C19615A-F4E8-604E-A634-7A877F7ECF57}">
      <dgm:prSet phldrT="[Texte]" custT="1"/>
      <dgm:spPr/>
      <dgm:t>
        <a:bodyPr/>
        <a:lstStyle/>
        <a:p>
          <a:r>
            <a:rPr lang="fr-FR" sz="1200" b="0" i="0" u="none" dirty="0"/>
            <a:t>Le jury évalue les capacités argumentatives et les qualités oratoires du candidat</a:t>
          </a:r>
          <a:r>
            <a:rPr lang="fr-FR" sz="1600" b="0" i="0" u="none" dirty="0"/>
            <a:t>.</a:t>
          </a:r>
          <a:endParaRPr lang="fr-FR" sz="1600" dirty="0"/>
        </a:p>
      </dgm:t>
    </dgm:pt>
    <dgm:pt modelId="{037B151B-3563-6342-A0F1-9C651F745592}" type="parTrans" cxnId="{893AFAAC-5A8B-E64E-BC03-917C4A60DA41}">
      <dgm:prSet/>
      <dgm:spPr/>
      <dgm:t>
        <a:bodyPr/>
        <a:lstStyle/>
        <a:p>
          <a:endParaRPr lang="fr-FR"/>
        </a:p>
      </dgm:t>
    </dgm:pt>
    <dgm:pt modelId="{F0B63003-99B4-F543-97DC-818E433788DC}" type="sibTrans" cxnId="{893AFAAC-5A8B-E64E-BC03-917C4A60DA41}">
      <dgm:prSet/>
      <dgm:spPr/>
      <dgm:t>
        <a:bodyPr/>
        <a:lstStyle/>
        <a:p>
          <a:endParaRPr lang="fr-FR"/>
        </a:p>
      </dgm:t>
    </dgm:pt>
    <dgm:pt modelId="{E1B673F4-CEB0-B343-92EE-9C622FF6E1F0}" type="pres">
      <dgm:prSet presAssocID="{541D001F-470E-CA4F-A106-0F76765D1C9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6C2889F-D7EE-6244-B44C-74F0848BE05A}" type="pres">
      <dgm:prSet presAssocID="{1CAA2EC3-EB44-3145-8787-553F1C57F960}" presName="root" presStyleCnt="0"/>
      <dgm:spPr/>
    </dgm:pt>
    <dgm:pt modelId="{58007832-26FF-C440-94AD-F35A95419086}" type="pres">
      <dgm:prSet presAssocID="{1CAA2EC3-EB44-3145-8787-553F1C57F960}" presName="rootComposite" presStyleCnt="0"/>
      <dgm:spPr/>
    </dgm:pt>
    <dgm:pt modelId="{A0AA7856-7DAB-4F44-84A5-84BEBD83B29F}" type="pres">
      <dgm:prSet presAssocID="{1CAA2EC3-EB44-3145-8787-553F1C57F960}" presName="rootText" presStyleLbl="node1" presStyleIdx="0" presStyleCnt="3"/>
      <dgm:spPr/>
      <dgm:t>
        <a:bodyPr/>
        <a:lstStyle/>
        <a:p>
          <a:endParaRPr lang="fr-FR"/>
        </a:p>
      </dgm:t>
    </dgm:pt>
    <dgm:pt modelId="{37F6E1A7-70B5-9940-83E1-A552D3A50FDD}" type="pres">
      <dgm:prSet presAssocID="{1CAA2EC3-EB44-3145-8787-553F1C57F960}" presName="rootConnector" presStyleLbl="node1" presStyleIdx="0" presStyleCnt="3"/>
      <dgm:spPr/>
      <dgm:t>
        <a:bodyPr/>
        <a:lstStyle/>
        <a:p>
          <a:endParaRPr lang="fr-FR"/>
        </a:p>
      </dgm:t>
    </dgm:pt>
    <dgm:pt modelId="{23BD3B96-D5EB-B247-A647-FCCD251D92D5}" type="pres">
      <dgm:prSet presAssocID="{1CAA2EC3-EB44-3145-8787-553F1C57F960}" presName="childShape" presStyleCnt="0"/>
      <dgm:spPr/>
    </dgm:pt>
    <dgm:pt modelId="{43D51C8D-90CA-D247-AAAD-2BA18DF4C709}" type="pres">
      <dgm:prSet presAssocID="{23FEBEEA-80BD-114D-A56A-07FB486F2EB1}" presName="Name13" presStyleLbl="parChTrans1D2" presStyleIdx="0" presStyleCnt="4"/>
      <dgm:spPr/>
      <dgm:t>
        <a:bodyPr/>
        <a:lstStyle/>
        <a:p>
          <a:endParaRPr lang="fr-FR"/>
        </a:p>
      </dgm:t>
    </dgm:pt>
    <dgm:pt modelId="{4A0818E6-44C7-244C-90AE-807648103A23}" type="pres">
      <dgm:prSet presAssocID="{C9985067-4156-DE44-864C-333454C458A9}" presName="childText" presStyleLbl="bgAcc1" presStyleIdx="0" presStyleCnt="4" custScaleY="229954" custLinFactNeighborX="-6695" custLinFactNeighborY="64268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3F224B3-BA78-AF45-83A5-B1EE80D567BA}" type="pres">
      <dgm:prSet presAssocID="{0D99B54C-E0CE-BE4A-96E1-764C8DD3ACF9}" presName="root" presStyleCnt="0"/>
      <dgm:spPr/>
    </dgm:pt>
    <dgm:pt modelId="{7489AF14-AFF4-9D4A-B98D-48751732E32F}" type="pres">
      <dgm:prSet presAssocID="{0D99B54C-E0CE-BE4A-96E1-764C8DD3ACF9}" presName="rootComposite" presStyleCnt="0"/>
      <dgm:spPr/>
    </dgm:pt>
    <dgm:pt modelId="{EAC7FAB2-0A15-E842-A1D3-3643362CFC8A}" type="pres">
      <dgm:prSet presAssocID="{0D99B54C-E0CE-BE4A-96E1-764C8DD3ACF9}" presName="rootText" presStyleLbl="node1" presStyleIdx="1" presStyleCnt="3"/>
      <dgm:spPr/>
      <dgm:t>
        <a:bodyPr/>
        <a:lstStyle/>
        <a:p>
          <a:endParaRPr lang="fr-FR"/>
        </a:p>
      </dgm:t>
    </dgm:pt>
    <dgm:pt modelId="{67BEB319-8F25-734C-88CA-55056A76CD91}" type="pres">
      <dgm:prSet presAssocID="{0D99B54C-E0CE-BE4A-96E1-764C8DD3ACF9}" presName="rootConnector" presStyleLbl="node1" presStyleIdx="1" presStyleCnt="3"/>
      <dgm:spPr/>
      <dgm:t>
        <a:bodyPr/>
        <a:lstStyle/>
        <a:p>
          <a:endParaRPr lang="fr-FR"/>
        </a:p>
      </dgm:t>
    </dgm:pt>
    <dgm:pt modelId="{DFA2A27C-9D5E-C943-B5CC-340AD358A3F6}" type="pres">
      <dgm:prSet presAssocID="{0D99B54C-E0CE-BE4A-96E1-764C8DD3ACF9}" presName="childShape" presStyleCnt="0"/>
      <dgm:spPr/>
    </dgm:pt>
    <dgm:pt modelId="{AEAF62FC-A88A-9049-94C9-797CC3FCE685}" type="pres">
      <dgm:prSet presAssocID="{CAE52C18-D366-4F45-9C7F-3F109B0D718C}" presName="Name13" presStyleLbl="parChTrans1D2" presStyleIdx="1" presStyleCnt="4"/>
      <dgm:spPr/>
      <dgm:t>
        <a:bodyPr/>
        <a:lstStyle/>
        <a:p>
          <a:endParaRPr lang="fr-FR"/>
        </a:p>
      </dgm:t>
    </dgm:pt>
    <dgm:pt modelId="{046C4E6B-138B-FA45-B63A-C74599F8C6E2}" type="pres">
      <dgm:prSet presAssocID="{193958FA-27E5-E943-A9BC-CE4D18D8DAA4}" presName="childText" presStyleLbl="bgAcc1" presStyleIdx="1" presStyleCnt="4" custScaleY="216260" custLinFactNeighborX="-1308" custLinFactNeighborY="1975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DC6F83-C79E-6F49-B31E-3375C089EA80}" type="pres">
      <dgm:prSet presAssocID="{F84EC54E-E52A-7F43-A779-D611CD6C050A}" presName="root" presStyleCnt="0"/>
      <dgm:spPr/>
    </dgm:pt>
    <dgm:pt modelId="{50B24A38-B444-F245-BDD2-2B75F598C341}" type="pres">
      <dgm:prSet presAssocID="{F84EC54E-E52A-7F43-A779-D611CD6C050A}" presName="rootComposite" presStyleCnt="0"/>
      <dgm:spPr/>
    </dgm:pt>
    <dgm:pt modelId="{EDD91E7B-B219-954D-B041-0F6142032DDF}" type="pres">
      <dgm:prSet presAssocID="{F84EC54E-E52A-7F43-A779-D611CD6C050A}" presName="rootText" presStyleLbl="node1" presStyleIdx="2" presStyleCnt="3"/>
      <dgm:spPr/>
      <dgm:t>
        <a:bodyPr/>
        <a:lstStyle/>
        <a:p>
          <a:endParaRPr lang="fr-FR"/>
        </a:p>
      </dgm:t>
    </dgm:pt>
    <dgm:pt modelId="{937EF314-6E13-5C43-B3BB-6A8D4212E1D0}" type="pres">
      <dgm:prSet presAssocID="{F84EC54E-E52A-7F43-A779-D611CD6C050A}" presName="rootConnector" presStyleLbl="node1" presStyleIdx="2" presStyleCnt="3"/>
      <dgm:spPr/>
      <dgm:t>
        <a:bodyPr/>
        <a:lstStyle/>
        <a:p>
          <a:endParaRPr lang="fr-FR"/>
        </a:p>
      </dgm:t>
    </dgm:pt>
    <dgm:pt modelId="{347E7406-88BF-664C-9909-FBB813BD09FB}" type="pres">
      <dgm:prSet presAssocID="{F84EC54E-E52A-7F43-A779-D611CD6C050A}" presName="childShape" presStyleCnt="0"/>
      <dgm:spPr/>
    </dgm:pt>
    <dgm:pt modelId="{FBC3CB3B-9F29-CF48-BC7B-DF870FE3F8B7}" type="pres">
      <dgm:prSet presAssocID="{EC82927F-18D4-5340-9651-9D96A3992024}" presName="Name13" presStyleLbl="parChTrans1D2" presStyleIdx="2" presStyleCnt="4"/>
      <dgm:spPr/>
      <dgm:t>
        <a:bodyPr/>
        <a:lstStyle/>
        <a:p>
          <a:endParaRPr lang="fr-FR"/>
        </a:p>
      </dgm:t>
    </dgm:pt>
    <dgm:pt modelId="{20A28D72-A8D0-6A47-9819-019DD9EE839B}" type="pres">
      <dgm:prSet presAssocID="{C06B0AAB-70C6-804D-99A8-D28D4CD79E0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5595B5-81F6-FB44-9CA4-3C9D80504A6A}" type="pres">
      <dgm:prSet presAssocID="{037B151B-3563-6342-A0F1-9C651F745592}" presName="Name13" presStyleLbl="parChTrans1D2" presStyleIdx="3" presStyleCnt="4"/>
      <dgm:spPr/>
      <dgm:t>
        <a:bodyPr/>
        <a:lstStyle/>
        <a:p>
          <a:endParaRPr lang="fr-FR"/>
        </a:p>
      </dgm:t>
    </dgm:pt>
    <dgm:pt modelId="{88D096D7-ABE9-4E41-8139-EA19EDD4B496}" type="pres">
      <dgm:prSet presAssocID="{2C19615A-F4E8-604E-A634-7A877F7ECF57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AE1042-D611-9044-A12A-1D7287BEA6EB}" srcId="{541D001F-470E-CA4F-A106-0F76765D1C93}" destId="{0D99B54C-E0CE-BE4A-96E1-764C8DD3ACF9}" srcOrd="1" destOrd="0" parTransId="{BAE7E335-CDA0-C047-AE16-B9876C66DF82}" sibTransId="{4FABB56D-3DEC-4B4E-A4E1-C0CBDBBAE367}"/>
    <dgm:cxn modelId="{5D72CD08-C331-3A4E-AEE0-71B6E8CB2340}" type="presOf" srcId="{C06B0AAB-70C6-804D-99A8-D28D4CD79E06}" destId="{20A28D72-A8D0-6A47-9819-019DD9EE839B}" srcOrd="0" destOrd="0" presId="urn:microsoft.com/office/officeart/2005/8/layout/hierarchy3"/>
    <dgm:cxn modelId="{2361E9EC-DC97-FE4A-A1FB-EC6C78E62535}" type="presOf" srcId="{0D99B54C-E0CE-BE4A-96E1-764C8DD3ACF9}" destId="{67BEB319-8F25-734C-88CA-55056A76CD91}" srcOrd="1" destOrd="0" presId="urn:microsoft.com/office/officeart/2005/8/layout/hierarchy3"/>
    <dgm:cxn modelId="{A80EAAF1-AC54-F840-9840-C4213CB8D859}" type="presOf" srcId="{C9985067-4156-DE44-864C-333454C458A9}" destId="{4A0818E6-44C7-244C-90AE-807648103A23}" srcOrd="0" destOrd="0" presId="urn:microsoft.com/office/officeart/2005/8/layout/hierarchy3"/>
    <dgm:cxn modelId="{893AFAAC-5A8B-E64E-BC03-917C4A60DA41}" srcId="{F84EC54E-E52A-7F43-A779-D611CD6C050A}" destId="{2C19615A-F4E8-604E-A634-7A877F7ECF57}" srcOrd="1" destOrd="0" parTransId="{037B151B-3563-6342-A0F1-9C651F745592}" sibTransId="{F0B63003-99B4-F543-97DC-818E433788DC}"/>
    <dgm:cxn modelId="{CD818E15-1012-BA49-B5EA-03AA9524C895}" srcId="{541D001F-470E-CA4F-A106-0F76765D1C93}" destId="{1CAA2EC3-EB44-3145-8787-553F1C57F960}" srcOrd="0" destOrd="0" parTransId="{EA14460A-3FC8-1742-A157-A5DDFA0267DF}" sibTransId="{8A1B5CEE-B696-5742-A858-E893834B7317}"/>
    <dgm:cxn modelId="{6644F71E-9E30-FC42-99CE-DAD729E8348B}" type="presOf" srcId="{0D99B54C-E0CE-BE4A-96E1-764C8DD3ACF9}" destId="{EAC7FAB2-0A15-E842-A1D3-3643362CFC8A}" srcOrd="0" destOrd="0" presId="urn:microsoft.com/office/officeart/2005/8/layout/hierarchy3"/>
    <dgm:cxn modelId="{A154B264-37DB-7A45-B265-43D9FFB16404}" type="presOf" srcId="{2C19615A-F4E8-604E-A634-7A877F7ECF57}" destId="{88D096D7-ABE9-4E41-8139-EA19EDD4B496}" srcOrd="0" destOrd="0" presId="urn:microsoft.com/office/officeart/2005/8/layout/hierarchy3"/>
    <dgm:cxn modelId="{4290E572-D296-9144-A1E5-F2B413091194}" type="presOf" srcId="{541D001F-470E-CA4F-A106-0F76765D1C93}" destId="{E1B673F4-CEB0-B343-92EE-9C622FF6E1F0}" srcOrd="0" destOrd="0" presId="urn:microsoft.com/office/officeart/2005/8/layout/hierarchy3"/>
    <dgm:cxn modelId="{CFCBB472-0AAE-3449-9BF4-394F20E24E2D}" type="presOf" srcId="{037B151B-3563-6342-A0F1-9C651F745592}" destId="{255595B5-81F6-FB44-9CA4-3C9D80504A6A}" srcOrd="0" destOrd="0" presId="urn:microsoft.com/office/officeart/2005/8/layout/hierarchy3"/>
    <dgm:cxn modelId="{E2315B24-D2CF-A44B-BF11-14E891F5793A}" srcId="{0D99B54C-E0CE-BE4A-96E1-764C8DD3ACF9}" destId="{193958FA-27E5-E943-A9BC-CE4D18D8DAA4}" srcOrd="0" destOrd="0" parTransId="{CAE52C18-D366-4F45-9C7F-3F109B0D718C}" sibTransId="{62BB5E1F-7B14-8943-9B7F-AEB03B68F649}"/>
    <dgm:cxn modelId="{38DF6856-F956-E64F-BECB-C6EAD066100B}" type="presOf" srcId="{CAE52C18-D366-4F45-9C7F-3F109B0D718C}" destId="{AEAF62FC-A88A-9049-94C9-797CC3FCE685}" srcOrd="0" destOrd="0" presId="urn:microsoft.com/office/officeart/2005/8/layout/hierarchy3"/>
    <dgm:cxn modelId="{EFD50D1C-7380-524A-A85D-87CF3443C32B}" type="presOf" srcId="{F84EC54E-E52A-7F43-A779-D611CD6C050A}" destId="{EDD91E7B-B219-954D-B041-0F6142032DDF}" srcOrd="0" destOrd="0" presId="urn:microsoft.com/office/officeart/2005/8/layout/hierarchy3"/>
    <dgm:cxn modelId="{2E7ACC9F-5DB7-804A-86BC-04EA84725AC4}" type="presOf" srcId="{193958FA-27E5-E943-A9BC-CE4D18D8DAA4}" destId="{046C4E6B-138B-FA45-B63A-C74599F8C6E2}" srcOrd="0" destOrd="0" presId="urn:microsoft.com/office/officeart/2005/8/layout/hierarchy3"/>
    <dgm:cxn modelId="{EA4046EB-0C40-EA41-AC55-4089B31DF88E}" srcId="{541D001F-470E-CA4F-A106-0F76765D1C93}" destId="{F84EC54E-E52A-7F43-A779-D611CD6C050A}" srcOrd="2" destOrd="0" parTransId="{4CE134E5-C7F9-2B4A-9D25-DD68842181BE}" sibTransId="{DF19276F-A63A-BC46-B6FC-E88A4B54DEE5}"/>
    <dgm:cxn modelId="{955F09B0-52A7-E34C-AEB0-D779A3666255}" srcId="{1CAA2EC3-EB44-3145-8787-553F1C57F960}" destId="{C9985067-4156-DE44-864C-333454C458A9}" srcOrd="0" destOrd="0" parTransId="{23FEBEEA-80BD-114D-A56A-07FB486F2EB1}" sibTransId="{F0C849AB-F747-3143-B17D-160104031732}"/>
    <dgm:cxn modelId="{09BE33AD-839C-9B4F-8BA1-8302F19D30D9}" type="presOf" srcId="{1CAA2EC3-EB44-3145-8787-553F1C57F960}" destId="{A0AA7856-7DAB-4F44-84A5-84BEBD83B29F}" srcOrd="0" destOrd="0" presId="urn:microsoft.com/office/officeart/2005/8/layout/hierarchy3"/>
    <dgm:cxn modelId="{F6834F1D-D83B-A34B-BEBA-32723A1AA413}" srcId="{F84EC54E-E52A-7F43-A779-D611CD6C050A}" destId="{C06B0AAB-70C6-804D-99A8-D28D4CD79E06}" srcOrd="0" destOrd="0" parTransId="{EC82927F-18D4-5340-9651-9D96A3992024}" sibTransId="{2D899FB1-035C-DD4D-9071-FEB3B3E5986F}"/>
    <dgm:cxn modelId="{7560F1E3-6BC6-D04F-83B2-9E8C94154C3B}" type="presOf" srcId="{F84EC54E-E52A-7F43-A779-D611CD6C050A}" destId="{937EF314-6E13-5C43-B3BB-6A8D4212E1D0}" srcOrd="1" destOrd="0" presId="urn:microsoft.com/office/officeart/2005/8/layout/hierarchy3"/>
    <dgm:cxn modelId="{435334E3-1987-3A4A-9DA4-B22B8F06901C}" type="presOf" srcId="{EC82927F-18D4-5340-9651-9D96A3992024}" destId="{FBC3CB3B-9F29-CF48-BC7B-DF870FE3F8B7}" srcOrd="0" destOrd="0" presId="urn:microsoft.com/office/officeart/2005/8/layout/hierarchy3"/>
    <dgm:cxn modelId="{5CC1EACF-6817-8145-91F8-2A456C35B695}" type="presOf" srcId="{1CAA2EC3-EB44-3145-8787-553F1C57F960}" destId="{37F6E1A7-70B5-9940-83E1-A552D3A50FDD}" srcOrd="1" destOrd="0" presId="urn:microsoft.com/office/officeart/2005/8/layout/hierarchy3"/>
    <dgm:cxn modelId="{00D892AC-193B-9F4C-BA3F-7FA00B124444}" type="presOf" srcId="{23FEBEEA-80BD-114D-A56A-07FB486F2EB1}" destId="{43D51C8D-90CA-D247-AAAD-2BA18DF4C709}" srcOrd="0" destOrd="0" presId="urn:microsoft.com/office/officeart/2005/8/layout/hierarchy3"/>
    <dgm:cxn modelId="{05E4AD42-91BC-5846-B33A-406329F4C675}" type="presParOf" srcId="{E1B673F4-CEB0-B343-92EE-9C622FF6E1F0}" destId="{46C2889F-D7EE-6244-B44C-74F0848BE05A}" srcOrd="0" destOrd="0" presId="urn:microsoft.com/office/officeart/2005/8/layout/hierarchy3"/>
    <dgm:cxn modelId="{623C910E-2225-FC4F-B5F5-80007007D211}" type="presParOf" srcId="{46C2889F-D7EE-6244-B44C-74F0848BE05A}" destId="{58007832-26FF-C440-94AD-F35A95419086}" srcOrd="0" destOrd="0" presId="urn:microsoft.com/office/officeart/2005/8/layout/hierarchy3"/>
    <dgm:cxn modelId="{7D63DC60-98EF-BC4A-AFCF-2DC665571F85}" type="presParOf" srcId="{58007832-26FF-C440-94AD-F35A95419086}" destId="{A0AA7856-7DAB-4F44-84A5-84BEBD83B29F}" srcOrd="0" destOrd="0" presId="urn:microsoft.com/office/officeart/2005/8/layout/hierarchy3"/>
    <dgm:cxn modelId="{18BDACA9-300C-FC4E-97FB-CD31359A4BBC}" type="presParOf" srcId="{58007832-26FF-C440-94AD-F35A95419086}" destId="{37F6E1A7-70B5-9940-83E1-A552D3A50FDD}" srcOrd="1" destOrd="0" presId="urn:microsoft.com/office/officeart/2005/8/layout/hierarchy3"/>
    <dgm:cxn modelId="{713A8B4B-88D7-8944-95C1-B20A983689DE}" type="presParOf" srcId="{46C2889F-D7EE-6244-B44C-74F0848BE05A}" destId="{23BD3B96-D5EB-B247-A647-FCCD251D92D5}" srcOrd="1" destOrd="0" presId="urn:microsoft.com/office/officeart/2005/8/layout/hierarchy3"/>
    <dgm:cxn modelId="{91E37050-8180-0D41-A164-B9B81F0F5EFF}" type="presParOf" srcId="{23BD3B96-D5EB-B247-A647-FCCD251D92D5}" destId="{43D51C8D-90CA-D247-AAAD-2BA18DF4C709}" srcOrd="0" destOrd="0" presId="urn:microsoft.com/office/officeart/2005/8/layout/hierarchy3"/>
    <dgm:cxn modelId="{FE652854-7866-8743-A3F0-2A0704EB7151}" type="presParOf" srcId="{23BD3B96-D5EB-B247-A647-FCCD251D92D5}" destId="{4A0818E6-44C7-244C-90AE-807648103A23}" srcOrd="1" destOrd="0" presId="urn:microsoft.com/office/officeart/2005/8/layout/hierarchy3"/>
    <dgm:cxn modelId="{8AA74046-00E3-A546-A092-639697D6546A}" type="presParOf" srcId="{E1B673F4-CEB0-B343-92EE-9C622FF6E1F0}" destId="{53F224B3-BA78-AF45-83A5-B1EE80D567BA}" srcOrd="1" destOrd="0" presId="urn:microsoft.com/office/officeart/2005/8/layout/hierarchy3"/>
    <dgm:cxn modelId="{CAB01100-ACBB-4340-A185-193ECC80762E}" type="presParOf" srcId="{53F224B3-BA78-AF45-83A5-B1EE80D567BA}" destId="{7489AF14-AFF4-9D4A-B98D-48751732E32F}" srcOrd="0" destOrd="0" presId="urn:microsoft.com/office/officeart/2005/8/layout/hierarchy3"/>
    <dgm:cxn modelId="{1AFF0D6E-7986-EB4F-AB21-21BFF68AA3A0}" type="presParOf" srcId="{7489AF14-AFF4-9D4A-B98D-48751732E32F}" destId="{EAC7FAB2-0A15-E842-A1D3-3643362CFC8A}" srcOrd="0" destOrd="0" presId="urn:microsoft.com/office/officeart/2005/8/layout/hierarchy3"/>
    <dgm:cxn modelId="{D35624DD-440D-F849-B300-975F0BB02EBE}" type="presParOf" srcId="{7489AF14-AFF4-9D4A-B98D-48751732E32F}" destId="{67BEB319-8F25-734C-88CA-55056A76CD91}" srcOrd="1" destOrd="0" presId="urn:microsoft.com/office/officeart/2005/8/layout/hierarchy3"/>
    <dgm:cxn modelId="{C2240DA4-A054-5341-8AE6-F73F1A41A15A}" type="presParOf" srcId="{53F224B3-BA78-AF45-83A5-B1EE80D567BA}" destId="{DFA2A27C-9D5E-C943-B5CC-340AD358A3F6}" srcOrd="1" destOrd="0" presId="urn:microsoft.com/office/officeart/2005/8/layout/hierarchy3"/>
    <dgm:cxn modelId="{FCA492DB-6231-E445-BF37-2B9CDDED616D}" type="presParOf" srcId="{DFA2A27C-9D5E-C943-B5CC-340AD358A3F6}" destId="{AEAF62FC-A88A-9049-94C9-797CC3FCE685}" srcOrd="0" destOrd="0" presId="urn:microsoft.com/office/officeart/2005/8/layout/hierarchy3"/>
    <dgm:cxn modelId="{05AC9DE6-EC78-424D-8696-1D85D0BAF20D}" type="presParOf" srcId="{DFA2A27C-9D5E-C943-B5CC-340AD358A3F6}" destId="{046C4E6B-138B-FA45-B63A-C74599F8C6E2}" srcOrd="1" destOrd="0" presId="urn:microsoft.com/office/officeart/2005/8/layout/hierarchy3"/>
    <dgm:cxn modelId="{A6C8191A-29FC-3547-947F-0D7838E28CAD}" type="presParOf" srcId="{E1B673F4-CEB0-B343-92EE-9C622FF6E1F0}" destId="{B0DC6F83-C79E-6F49-B31E-3375C089EA80}" srcOrd="2" destOrd="0" presId="urn:microsoft.com/office/officeart/2005/8/layout/hierarchy3"/>
    <dgm:cxn modelId="{E80506D6-D4A4-8D48-81AA-EC0CDC560C00}" type="presParOf" srcId="{B0DC6F83-C79E-6F49-B31E-3375C089EA80}" destId="{50B24A38-B444-F245-BDD2-2B75F598C341}" srcOrd="0" destOrd="0" presId="urn:microsoft.com/office/officeart/2005/8/layout/hierarchy3"/>
    <dgm:cxn modelId="{086CAAF1-9D42-F842-8D9B-2C525109AE3D}" type="presParOf" srcId="{50B24A38-B444-F245-BDD2-2B75F598C341}" destId="{EDD91E7B-B219-954D-B041-0F6142032DDF}" srcOrd="0" destOrd="0" presId="urn:microsoft.com/office/officeart/2005/8/layout/hierarchy3"/>
    <dgm:cxn modelId="{8CB12D93-8C56-DC49-BCE6-2E8DF81EE8C7}" type="presParOf" srcId="{50B24A38-B444-F245-BDD2-2B75F598C341}" destId="{937EF314-6E13-5C43-B3BB-6A8D4212E1D0}" srcOrd="1" destOrd="0" presId="urn:microsoft.com/office/officeart/2005/8/layout/hierarchy3"/>
    <dgm:cxn modelId="{338192BE-994C-1C4F-B516-AC8BD81F601A}" type="presParOf" srcId="{B0DC6F83-C79E-6F49-B31E-3375C089EA80}" destId="{347E7406-88BF-664C-9909-FBB813BD09FB}" srcOrd="1" destOrd="0" presId="urn:microsoft.com/office/officeart/2005/8/layout/hierarchy3"/>
    <dgm:cxn modelId="{8E9B00B4-2F5B-3F4F-BEF4-21B81ED18711}" type="presParOf" srcId="{347E7406-88BF-664C-9909-FBB813BD09FB}" destId="{FBC3CB3B-9F29-CF48-BC7B-DF870FE3F8B7}" srcOrd="0" destOrd="0" presId="urn:microsoft.com/office/officeart/2005/8/layout/hierarchy3"/>
    <dgm:cxn modelId="{69DC3B39-1FF4-C241-AC6A-643FE0C9E3A0}" type="presParOf" srcId="{347E7406-88BF-664C-9909-FBB813BD09FB}" destId="{20A28D72-A8D0-6A47-9819-019DD9EE839B}" srcOrd="1" destOrd="0" presId="urn:microsoft.com/office/officeart/2005/8/layout/hierarchy3"/>
    <dgm:cxn modelId="{0A2DC6A4-9D7D-F640-9F56-05026A19390C}" type="presParOf" srcId="{347E7406-88BF-664C-9909-FBB813BD09FB}" destId="{255595B5-81F6-FB44-9CA4-3C9D80504A6A}" srcOrd="2" destOrd="0" presId="urn:microsoft.com/office/officeart/2005/8/layout/hierarchy3"/>
    <dgm:cxn modelId="{FA8600A4-0BEF-104C-BF8F-0047CCCA2D6A}" type="presParOf" srcId="{347E7406-88BF-664C-9909-FBB813BD09FB}" destId="{88D096D7-ABE9-4E41-8139-EA19EDD4B49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B676C5-B854-45A4-A0C5-8E9F71276ABB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0B5447-95F0-44A1-B39F-188285B1DE86}" type="pres">
      <dgm:prSet presAssocID="{F5B676C5-B854-45A4-A0C5-8E9F71276AB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</dgm:ptLst>
  <dgm:cxnLst>
    <dgm:cxn modelId="{597E6D1A-054B-4EEC-A9F3-8C9F61366469}" type="presOf" srcId="{F5B676C5-B854-45A4-A0C5-8E9F71276ABB}" destId="{E40B5447-95F0-44A1-B39F-188285B1DE86}" srcOrd="0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7D27C2-3C46-4E50-8836-E57DCB7EB0FA}" type="doc">
      <dgm:prSet loTypeId="urn:microsoft.com/office/officeart/2005/8/layout/gear1" loCatId="process" qsTypeId="urn:microsoft.com/office/officeart/2005/8/quickstyle/simple1" qsCatId="simple" csTypeId="urn:microsoft.com/office/officeart/2005/8/colors/accent1_2" csCatId="accent1" phldr="1"/>
      <dgm:spPr/>
    </dgm:pt>
    <dgm:pt modelId="{FDEBF84D-83A6-45E4-A218-5EFB37312C31}" type="pres">
      <dgm:prSet presAssocID="{AC7D27C2-3C46-4E50-8836-E57DCB7EB0FA}" presName="composite" presStyleCnt="0">
        <dgm:presLayoutVars>
          <dgm:chMax val="3"/>
          <dgm:animLvl val="lvl"/>
          <dgm:resizeHandles val="exact"/>
        </dgm:presLayoutVars>
      </dgm:prSet>
      <dgm:spPr/>
    </dgm:pt>
  </dgm:ptLst>
  <dgm:cxnLst>
    <dgm:cxn modelId="{38CE786D-5355-481C-86A9-1DC71B8CE257}" type="presOf" srcId="{AC7D27C2-3C46-4E50-8836-E57DCB7EB0FA}" destId="{FDEBF84D-83A6-45E4-A218-5EFB37312C31}" srcOrd="0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C2149AD-BF38-472B-A3B0-91952263E93A}" type="doc">
      <dgm:prSet loTypeId="urn:microsoft.com/office/officeart/2009/3/layout/DescendingProcess" loCatId="process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fr-FR"/>
        </a:p>
      </dgm:t>
    </dgm:pt>
    <dgm:pt modelId="{39BE17C2-619A-465F-99F5-22149AC8D87D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fr-FR" sz="1800" dirty="0" smtClean="0"/>
            <a:t>Le jury invite à clarifier le propos</a:t>
          </a:r>
          <a:endParaRPr lang="fr-FR" sz="1800" dirty="0"/>
        </a:p>
      </dgm:t>
    </dgm:pt>
    <dgm:pt modelId="{C8D6C26F-1BA9-4FE1-BFC4-6AE4990E4867}" type="parTrans" cxnId="{90BF41BD-BF87-4D5D-868F-49BA561B5A44}">
      <dgm:prSet/>
      <dgm:spPr/>
      <dgm:t>
        <a:bodyPr/>
        <a:lstStyle/>
        <a:p>
          <a:endParaRPr lang="fr-FR"/>
        </a:p>
      </dgm:t>
    </dgm:pt>
    <dgm:pt modelId="{A3F25444-BB0E-435D-9245-51344238497B}" type="sibTrans" cxnId="{90BF41BD-BF87-4D5D-868F-49BA561B5A44}">
      <dgm:prSet/>
      <dgm:spPr/>
      <dgm:t>
        <a:bodyPr/>
        <a:lstStyle/>
        <a:p>
          <a:endParaRPr lang="fr-FR"/>
        </a:p>
      </dgm:t>
    </dgm:pt>
    <dgm:pt modelId="{6614B776-7872-4E9B-A039-28B543ED525F}">
      <dgm:prSet phldrT="[Texte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r-FR" sz="1800" dirty="0" smtClean="0"/>
            <a:t>L’élève précise et élargit son propos et prend l’initiative de faire les liens entre les savoirs</a:t>
          </a:r>
          <a:endParaRPr lang="fr-FR" sz="1800" dirty="0"/>
        </a:p>
      </dgm:t>
    </dgm:pt>
    <dgm:pt modelId="{7C018327-D0AA-4A0A-B8F1-117A2009D773}" type="parTrans" cxnId="{9176B7BD-641E-433E-BABC-D11526EC7F6D}">
      <dgm:prSet/>
      <dgm:spPr/>
      <dgm:t>
        <a:bodyPr/>
        <a:lstStyle/>
        <a:p>
          <a:endParaRPr lang="fr-FR"/>
        </a:p>
      </dgm:t>
    </dgm:pt>
    <dgm:pt modelId="{9DCAD040-0C66-434E-AAC4-1793B1274EFB}" type="sibTrans" cxnId="{9176B7BD-641E-433E-BABC-D11526EC7F6D}">
      <dgm:prSet/>
      <dgm:spPr/>
      <dgm:t>
        <a:bodyPr/>
        <a:lstStyle/>
        <a:p>
          <a:endParaRPr lang="fr-FR"/>
        </a:p>
      </dgm:t>
    </dgm:pt>
    <dgm:pt modelId="{B1A467F1-DBB6-4A7F-BD07-098F697A86AB}">
      <dgm:prSet phldrT="[Texte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ctr"/>
          <a:r>
            <a:rPr lang="fr-FR" sz="1800" dirty="0" smtClean="0"/>
            <a:t>Le jury élargit son questionnement à l’ensemble du programme</a:t>
          </a:r>
          <a:endParaRPr lang="fr-FR" sz="1800" dirty="0"/>
        </a:p>
      </dgm:t>
    </dgm:pt>
    <dgm:pt modelId="{F686B91D-9CC2-4A0D-B6C6-21459795D9B7}" type="parTrans" cxnId="{813CBFCA-AB6D-42E2-8EE3-83245D42A9B3}">
      <dgm:prSet/>
      <dgm:spPr/>
      <dgm:t>
        <a:bodyPr/>
        <a:lstStyle/>
        <a:p>
          <a:endParaRPr lang="fr-FR"/>
        </a:p>
      </dgm:t>
    </dgm:pt>
    <dgm:pt modelId="{0C162E07-C274-4B63-9308-0BB55313DCC0}" type="sibTrans" cxnId="{813CBFCA-AB6D-42E2-8EE3-83245D42A9B3}">
      <dgm:prSet/>
      <dgm:spPr/>
      <dgm:t>
        <a:bodyPr/>
        <a:lstStyle/>
        <a:p>
          <a:endParaRPr lang="fr-FR"/>
        </a:p>
      </dgm:t>
    </dgm:pt>
    <dgm:pt modelId="{42188F15-D006-4BA5-B39F-C82E23AFE539}">
      <dgm:prSet phldrT="[Texte]" custT="1"/>
      <dgm:spPr>
        <a:solidFill>
          <a:schemeClr val="accent3">
            <a:lumMod val="40000"/>
            <a:lumOff val="60000"/>
          </a:schemeClr>
        </a:solidFill>
      </dgm:spPr>
      <dgm:t>
        <a:bodyPr/>
        <a:lstStyle/>
        <a:p>
          <a:r>
            <a:rPr lang="fr-FR" sz="1800" dirty="0" smtClean="0"/>
            <a:t>L’élève répond à des questions sur programme en les développant chacune</a:t>
          </a:r>
          <a:endParaRPr lang="fr-FR" sz="1800" dirty="0"/>
        </a:p>
      </dgm:t>
    </dgm:pt>
    <dgm:pt modelId="{BFE30B37-845B-4321-AA67-2837E9F06882}" type="parTrans" cxnId="{FD59DA5F-C696-4844-81BA-4D422CAB9A26}">
      <dgm:prSet/>
      <dgm:spPr/>
      <dgm:t>
        <a:bodyPr/>
        <a:lstStyle/>
        <a:p>
          <a:endParaRPr lang="fr-FR"/>
        </a:p>
      </dgm:t>
    </dgm:pt>
    <dgm:pt modelId="{1935F572-F36D-4E39-87F6-44C20F6FFFAB}" type="sibTrans" cxnId="{FD59DA5F-C696-4844-81BA-4D422CAB9A26}">
      <dgm:prSet/>
      <dgm:spPr/>
      <dgm:t>
        <a:bodyPr/>
        <a:lstStyle/>
        <a:p>
          <a:endParaRPr lang="fr-FR"/>
        </a:p>
      </dgm:t>
    </dgm:pt>
    <dgm:pt modelId="{00AC7DA3-16D9-4BB2-B15F-96034275D304}">
      <dgm:prSet phldrT="[Texte]"/>
      <dgm:spPr/>
      <dgm:t>
        <a:bodyPr/>
        <a:lstStyle/>
        <a:p>
          <a:r>
            <a:rPr lang="fr-FR" b="1" dirty="0" smtClean="0"/>
            <a:t>ENTRETIEN ORAL EN INTERACTION</a:t>
          </a:r>
        </a:p>
        <a:p>
          <a:r>
            <a:rPr lang="fr-FR" b="1" dirty="0" smtClean="0"/>
            <a:t>10 minutes</a:t>
          </a:r>
          <a:endParaRPr lang="fr-FR" b="1" dirty="0"/>
        </a:p>
      </dgm:t>
    </dgm:pt>
    <dgm:pt modelId="{241C410C-149F-4280-B0E4-F665010BEBE6}" type="parTrans" cxnId="{5D2A1A3D-40D9-4009-AF7A-E9605C54B523}">
      <dgm:prSet/>
      <dgm:spPr/>
      <dgm:t>
        <a:bodyPr/>
        <a:lstStyle/>
        <a:p>
          <a:endParaRPr lang="fr-FR"/>
        </a:p>
      </dgm:t>
    </dgm:pt>
    <dgm:pt modelId="{4DAD3501-1A20-4E0E-A80C-FF21B265E84E}" type="sibTrans" cxnId="{5D2A1A3D-40D9-4009-AF7A-E9605C54B523}">
      <dgm:prSet/>
      <dgm:spPr/>
      <dgm:t>
        <a:bodyPr/>
        <a:lstStyle/>
        <a:p>
          <a:endParaRPr lang="fr-FR"/>
        </a:p>
      </dgm:t>
    </dgm:pt>
    <dgm:pt modelId="{37B58EC7-C879-40B8-AF37-D7123A126F12}" type="pres">
      <dgm:prSet presAssocID="{8C2149AD-BF38-472B-A3B0-91952263E93A}" presName="Name0" presStyleCnt="0">
        <dgm:presLayoutVars>
          <dgm:chMax val="7"/>
          <dgm:chPref val="5"/>
        </dgm:presLayoutVars>
      </dgm:prSet>
      <dgm:spPr/>
    </dgm:pt>
    <dgm:pt modelId="{1B59E998-888E-4282-A0D1-EC00F4B99956}" type="pres">
      <dgm:prSet presAssocID="{8C2149AD-BF38-472B-A3B0-91952263E93A}" presName="arrowNode" presStyleLbl="node1" presStyleIdx="0" presStyleCnt="1"/>
      <dgm:spPr>
        <a:solidFill>
          <a:schemeClr val="accent3">
            <a:lumMod val="40000"/>
            <a:lumOff val="60000"/>
          </a:schemeClr>
        </a:solidFill>
      </dgm:spPr>
    </dgm:pt>
    <dgm:pt modelId="{C0DBFD38-CDCE-43B5-8F4A-6B6101947D21}" type="pres">
      <dgm:prSet presAssocID="{39BE17C2-619A-465F-99F5-22149AC8D87D}" presName="txNode1" presStyleLbl="revTx" presStyleIdx="0" presStyleCnt="5" custLinFactNeighborX="3769">
        <dgm:presLayoutVars>
          <dgm:bulletEnabled val="1"/>
        </dgm:presLayoutVars>
      </dgm:prSet>
      <dgm:spPr/>
    </dgm:pt>
    <dgm:pt modelId="{6F8829FD-EBE9-4859-B023-79FFFC9463E2}" type="pres">
      <dgm:prSet presAssocID="{6614B776-7872-4E9B-A039-28B543ED525F}" presName="txNode2" presStyleLbl="revTx" presStyleIdx="1" presStyleCnt="5" custScaleY="127751" custLinFactNeighborX="7407" custLinFactNeighborY="-1917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CFA755-9BBC-4BA9-BEA1-38EE58C325A5}" type="pres">
      <dgm:prSet presAssocID="{9DCAD040-0C66-434E-AAC4-1793B1274EFB}" presName="dotNode2" presStyleCnt="0"/>
      <dgm:spPr/>
    </dgm:pt>
    <dgm:pt modelId="{2BBAC2B4-A657-4AB0-9051-A1260E89FF86}" type="pres">
      <dgm:prSet presAssocID="{9DCAD040-0C66-434E-AAC4-1793B1274EFB}" presName="dotRepeatNode" presStyleLbl="fgShp" presStyleIdx="0" presStyleCnt="3"/>
      <dgm:spPr/>
    </dgm:pt>
    <dgm:pt modelId="{8444F6DE-A588-423B-BE0E-7B1BBE232425}" type="pres">
      <dgm:prSet presAssocID="{B1A467F1-DBB6-4A7F-BD07-098F697A86AB}" presName="txNode3" presStyleLbl="revTx" presStyleIdx="2" presStyleCnt="5" custScaleY="156839" custLinFactNeighborX="-23904" custLinFactNeighborY="21384">
        <dgm:presLayoutVars>
          <dgm:bulletEnabled val="1"/>
        </dgm:presLayoutVars>
      </dgm:prSet>
      <dgm:spPr/>
    </dgm:pt>
    <dgm:pt modelId="{9D418A55-B08F-464E-8BC0-F521B5497D45}" type="pres">
      <dgm:prSet presAssocID="{0C162E07-C274-4B63-9308-0BB55313DCC0}" presName="dotNode3" presStyleCnt="0"/>
      <dgm:spPr/>
    </dgm:pt>
    <dgm:pt modelId="{25082560-0714-420F-8D1E-42838F2CA02D}" type="pres">
      <dgm:prSet presAssocID="{0C162E07-C274-4B63-9308-0BB55313DCC0}" presName="dotRepeatNode" presStyleLbl="fgShp" presStyleIdx="1" presStyleCnt="3"/>
      <dgm:spPr/>
    </dgm:pt>
    <dgm:pt modelId="{038C2D75-8059-4E2A-9CFE-B8FA6591297B}" type="pres">
      <dgm:prSet presAssocID="{42188F15-D006-4BA5-B39F-C82E23AFE539}" presName="txNode4" presStyleLbl="revTx" presStyleIdx="3" presStyleCnt="5" custScaleY="150809" custLinFactNeighborX="35443" custLinFactNeighborY="-2979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EE7C3C7-03A7-4576-A3DB-A73FDA347E9E}" type="pres">
      <dgm:prSet presAssocID="{1935F572-F36D-4E39-87F6-44C20F6FFFAB}" presName="dotNode4" presStyleCnt="0"/>
      <dgm:spPr/>
    </dgm:pt>
    <dgm:pt modelId="{72E824EC-37AD-4238-9472-AD08E19F5AD3}" type="pres">
      <dgm:prSet presAssocID="{1935F572-F36D-4E39-87F6-44C20F6FFFAB}" presName="dotRepeatNode" presStyleLbl="fgShp" presStyleIdx="2" presStyleCnt="3"/>
      <dgm:spPr/>
    </dgm:pt>
    <dgm:pt modelId="{2514A7D5-EACD-4DBA-B778-B495F9644496}" type="pres">
      <dgm:prSet presAssocID="{00AC7DA3-16D9-4BB2-B15F-96034275D304}" presName="txNode5" presStyleLbl="revTx" presStyleIdx="4" presStyleCnt="5">
        <dgm:presLayoutVars>
          <dgm:bulletEnabled val="1"/>
        </dgm:presLayoutVars>
      </dgm:prSet>
      <dgm:spPr/>
    </dgm:pt>
  </dgm:ptLst>
  <dgm:cxnLst>
    <dgm:cxn modelId="{9F230213-AA96-45B9-94EB-F7DAD5E4D88F}" type="presOf" srcId="{00AC7DA3-16D9-4BB2-B15F-96034275D304}" destId="{2514A7D5-EACD-4DBA-B778-B495F9644496}" srcOrd="0" destOrd="0" presId="urn:microsoft.com/office/officeart/2009/3/layout/DescendingProcess"/>
    <dgm:cxn modelId="{E2BFE582-AF6A-4611-994D-486D13471F6C}" type="presOf" srcId="{42188F15-D006-4BA5-B39F-C82E23AFE539}" destId="{038C2D75-8059-4E2A-9CFE-B8FA6591297B}" srcOrd="0" destOrd="0" presId="urn:microsoft.com/office/officeart/2009/3/layout/DescendingProcess"/>
    <dgm:cxn modelId="{6F822465-2CD0-427E-A46A-08576847C7F8}" type="presOf" srcId="{B1A467F1-DBB6-4A7F-BD07-098F697A86AB}" destId="{8444F6DE-A588-423B-BE0E-7B1BBE232425}" srcOrd="0" destOrd="0" presId="urn:microsoft.com/office/officeart/2009/3/layout/DescendingProcess"/>
    <dgm:cxn modelId="{FD59DA5F-C696-4844-81BA-4D422CAB9A26}" srcId="{8C2149AD-BF38-472B-A3B0-91952263E93A}" destId="{42188F15-D006-4BA5-B39F-C82E23AFE539}" srcOrd="3" destOrd="0" parTransId="{BFE30B37-845B-4321-AA67-2837E9F06882}" sibTransId="{1935F572-F36D-4E39-87F6-44C20F6FFFAB}"/>
    <dgm:cxn modelId="{66F46460-53DE-4BED-ABE4-D0CD080BF5D7}" type="presOf" srcId="{1935F572-F36D-4E39-87F6-44C20F6FFFAB}" destId="{72E824EC-37AD-4238-9472-AD08E19F5AD3}" srcOrd="0" destOrd="0" presId="urn:microsoft.com/office/officeart/2009/3/layout/DescendingProcess"/>
    <dgm:cxn modelId="{7EC7D6B4-6521-4F97-8DE9-9ACB992894E4}" type="presOf" srcId="{6614B776-7872-4E9B-A039-28B543ED525F}" destId="{6F8829FD-EBE9-4859-B023-79FFFC9463E2}" srcOrd="0" destOrd="0" presId="urn:microsoft.com/office/officeart/2009/3/layout/DescendingProcess"/>
    <dgm:cxn modelId="{90BF41BD-BF87-4D5D-868F-49BA561B5A44}" srcId="{8C2149AD-BF38-472B-A3B0-91952263E93A}" destId="{39BE17C2-619A-465F-99F5-22149AC8D87D}" srcOrd="0" destOrd="0" parTransId="{C8D6C26F-1BA9-4FE1-BFC4-6AE4990E4867}" sibTransId="{A3F25444-BB0E-435D-9245-51344238497B}"/>
    <dgm:cxn modelId="{813CBFCA-AB6D-42E2-8EE3-83245D42A9B3}" srcId="{8C2149AD-BF38-472B-A3B0-91952263E93A}" destId="{B1A467F1-DBB6-4A7F-BD07-098F697A86AB}" srcOrd="2" destOrd="0" parTransId="{F686B91D-9CC2-4A0D-B6C6-21459795D9B7}" sibTransId="{0C162E07-C274-4B63-9308-0BB55313DCC0}"/>
    <dgm:cxn modelId="{23F6DA88-453D-4090-AF13-BEC58FA28257}" type="presOf" srcId="{0C162E07-C274-4B63-9308-0BB55313DCC0}" destId="{25082560-0714-420F-8D1E-42838F2CA02D}" srcOrd="0" destOrd="0" presId="urn:microsoft.com/office/officeart/2009/3/layout/DescendingProcess"/>
    <dgm:cxn modelId="{116FDE4B-91DF-4F9C-BCFA-18B385F2C7A9}" type="presOf" srcId="{39BE17C2-619A-465F-99F5-22149AC8D87D}" destId="{C0DBFD38-CDCE-43B5-8F4A-6B6101947D21}" srcOrd="0" destOrd="0" presId="urn:microsoft.com/office/officeart/2009/3/layout/DescendingProcess"/>
    <dgm:cxn modelId="{ED474059-681D-45A7-A8F7-D5D7B4AD0BDA}" type="presOf" srcId="{8C2149AD-BF38-472B-A3B0-91952263E93A}" destId="{37B58EC7-C879-40B8-AF37-D7123A126F12}" srcOrd="0" destOrd="0" presId="urn:microsoft.com/office/officeart/2009/3/layout/DescendingProcess"/>
    <dgm:cxn modelId="{5D2A1A3D-40D9-4009-AF7A-E9605C54B523}" srcId="{8C2149AD-BF38-472B-A3B0-91952263E93A}" destId="{00AC7DA3-16D9-4BB2-B15F-96034275D304}" srcOrd="4" destOrd="0" parTransId="{241C410C-149F-4280-B0E4-F665010BEBE6}" sibTransId="{4DAD3501-1A20-4E0E-A80C-FF21B265E84E}"/>
    <dgm:cxn modelId="{9176B7BD-641E-433E-BABC-D11526EC7F6D}" srcId="{8C2149AD-BF38-472B-A3B0-91952263E93A}" destId="{6614B776-7872-4E9B-A039-28B543ED525F}" srcOrd="1" destOrd="0" parTransId="{7C018327-D0AA-4A0A-B8F1-117A2009D773}" sibTransId="{9DCAD040-0C66-434E-AAC4-1793B1274EFB}"/>
    <dgm:cxn modelId="{2A36F68A-1676-4F73-9C8D-A001494897AA}" type="presOf" srcId="{9DCAD040-0C66-434E-AAC4-1793B1274EFB}" destId="{2BBAC2B4-A657-4AB0-9051-A1260E89FF86}" srcOrd="0" destOrd="0" presId="urn:microsoft.com/office/officeart/2009/3/layout/DescendingProcess"/>
    <dgm:cxn modelId="{A418383D-6821-4C20-B163-05A0243B6111}" type="presParOf" srcId="{37B58EC7-C879-40B8-AF37-D7123A126F12}" destId="{1B59E998-888E-4282-A0D1-EC00F4B99956}" srcOrd="0" destOrd="0" presId="urn:microsoft.com/office/officeart/2009/3/layout/DescendingProcess"/>
    <dgm:cxn modelId="{18187C21-9FEC-4640-82C9-7E5B1C382BD9}" type="presParOf" srcId="{37B58EC7-C879-40B8-AF37-D7123A126F12}" destId="{C0DBFD38-CDCE-43B5-8F4A-6B6101947D21}" srcOrd="1" destOrd="0" presId="urn:microsoft.com/office/officeart/2009/3/layout/DescendingProcess"/>
    <dgm:cxn modelId="{15100EFB-EEFF-42AF-BE33-752816F90768}" type="presParOf" srcId="{37B58EC7-C879-40B8-AF37-D7123A126F12}" destId="{6F8829FD-EBE9-4859-B023-79FFFC9463E2}" srcOrd="2" destOrd="0" presId="urn:microsoft.com/office/officeart/2009/3/layout/DescendingProcess"/>
    <dgm:cxn modelId="{BC5EF3F9-23E1-407A-A42B-0C2FD1325136}" type="presParOf" srcId="{37B58EC7-C879-40B8-AF37-D7123A126F12}" destId="{F3CFA755-9BBC-4BA9-BEA1-38EE58C325A5}" srcOrd="3" destOrd="0" presId="urn:microsoft.com/office/officeart/2009/3/layout/DescendingProcess"/>
    <dgm:cxn modelId="{2931AB39-D0BF-4BE0-852E-99C56A28E685}" type="presParOf" srcId="{F3CFA755-9BBC-4BA9-BEA1-38EE58C325A5}" destId="{2BBAC2B4-A657-4AB0-9051-A1260E89FF86}" srcOrd="0" destOrd="0" presId="urn:microsoft.com/office/officeart/2009/3/layout/DescendingProcess"/>
    <dgm:cxn modelId="{ADCA5A27-3286-4225-A123-9E242EB8269F}" type="presParOf" srcId="{37B58EC7-C879-40B8-AF37-D7123A126F12}" destId="{8444F6DE-A588-423B-BE0E-7B1BBE232425}" srcOrd="4" destOrd="0" presId="urn:microsoft.com/office/officeart/2009/3/layout/DescendingProcess"/>
    <dgm:cxn modelId="{FBACE7E7-E25F-42FF-A0E5-8D2F36ACC934}" type="presParOf" srcId="{37B58EC7-C879-40B8-AF37-D7123A126F12}" destId="{9D418A55-B08F-464E-8BC0-F521B5497D45}" srcOrd="5" destOrd="0" presId="urn:microsoft.com/office/officeart/2009/3/layout/DescendingProcess"/>
    <dgm:cxn modelId="{BCF41F6C-8824-40E8-842C-52E92FFBAAFE}" type="presParOf" srcId="{9D418A55-B08F-464E-8BC0-F521B5497D45}" destId="{25082560-0714-420F-8D1E-42838F2CA02D}" srcOrd="0" destOrd="0" presId="urn:microsoft.com/office/officeart/2009/3/layout/DescendingProcess"/>
    <dgm:cxn modelId="{EFE59D1C-4293-4309-B24B-9F8EE15D0A36}" type="presParOf" srcId="{37B58EC7-C879-40B8-AF37-D7123A126F12}" destId="{038C2D75-8059-4E2A-9CFE-B8FA6591297B}" srcOrd="6" destOrd="0" presId="urn:microsoft.com/office/officeart/2009/3/layout/DescendingProcess"/>
    <dgm:cxn modelId="{E97D6C85-82FA-4C89-AC6F-BF18328D4FFE}" type="presParOf" srcId="{37B58EC7-C879-40B8-AF37-D7123A126F12}" destId="{FEE7C3C7-03A7-4576-A3DB-A73FDA347E9E}" srcOrd="7" destOrd="0" presId="urn:microsoft.com/office/officeart/2009/3/layout/DescendingProcess"/>
    <dgm:cxn modelId="{CE51B712-2B44-4348-8F8F-F0321F4F4166}" type="presParOf" srcId="{FEE7C3C7-03A7-4576-A3DB-A73FDA347E9E}" destId="{72E824EC-37AD-4238-9472-AD08E19F5AD3}" srcOrd="0" destOrd="0" presId="urn:microsoft.com/office/officeart/2009/3/layout/DescendingProcess"/>
    <dgm:cxn modelId="{5DEB7C85-1D3E-4488-9B40-5308AC5B14A7}" type="presParOf" srcId="{37B58EC7-C879-40B8-AF37-D7123A126F12}" destId="{2514A7D5-EACD-4DBA-B778-B495F9644496}" srcOrd="8" destOrd="0" presId="urn:microsoft.com/office/officeart/2009/3/layout/DescendingProcess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A9445E7-858D-B949-ABA1-8863A8EE479A}" type="doc">
      <dgm:prSet loTypeId="urn:microsoft.com/office/officeart/2009/3/layout/CircleRelationship" loCatId="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C8254A96-43C5-2547-AD74-B483708C2CEE}">
      <dgm:prSet phldrT="[Texte]" custT="1"/>
      <dgm:spPr/>
      <dgm:t>
        <a:bodyPr/>
        <a:lstStyle/>
        <a:p>
          <a:r>
            <a:rPr lang="fr-FR" sz="1400" b="1" i="0" u="none" dirty="0"/>
            <a:t>Le candidat explique en quoi la question traitée éclaire son projet de poursuite d'études, voire son projet professionnel. </a:t>
          </a:r>
          <a:endParaRPr lang="fr-FR" sz="1400" b="1" dirty="0"/>
        </a:p>
      </dgm:t>
    </dgm:pt>
    <dgm:pt modelId="{2B44E616-DBF8-A34A-97FE-E48BCA7EF665}" type="parTrans" cxnId="{59D16AEF-1D41-BE4F-BD96-8CD90F04A1A6}">
      <dgm:prSet/>
      <dgm:spPr/>
      <dgm:t>
        <a:bodyPr/>
        <a:lstStyle/>
        <a:p>
          <a:endParaRPr lang="fr-FR"/>
        </a:p>
      </dgm:t>
    </dgm:pt>
    <dgm:pt modelId="{058ABB49-9357-624E-A1E1-A0A96F246B30}" type="sibTrans" cxnId="{59D16AEF-1D41-BE4F-BD96-8CD90F04A1A6}">
      <dgm:prSet/>
      <dgm:spPr/>
      <dgm:t>
        <a:bodyPr/>
        <a:lstStyle/>
        <a:p>
          <a:endParaRPr lang="fr-FR"/>
        </a:p>
      </dgm:t>
    </dgm:pt>
    <dgm:pt modelId="{531F7540-26BA-B249-91CB-F5F248224FE6}">
      <dgm:prSet phldrT="[Texte]"/>
      <dgm:spPr/>
      <dgm:t>
        <a:bodyPr/>
        <a:lstStyle/>
        <a:p>
          <a:r>
            <a:rPr lang="fr-FR" b="0" i="0" u="none" dirty="0"/>
            <a:t>Il </a:t>
          </a:r>
          <a:r>
            <a:rPr lang="fr-FR" b="0" i="0" u="none" dirty="0" smtClean="0"/>
            <a:t>expose : </a:t>
          </a:r>
        </a:p>
        <a:p>
          <a:r>
            <a:rPr lang="fr-FR" b="0" i="0" u="none" dirty="0" smtClean="0"/>
            <a:t>- </a:t>
          </a:r>
          <a:r>
            <a:rPr lang="fr-FR" b="0" i="0" u="none" dirty="0"/>
            <a:t>les </a:t>
          </a:r>
          <a:r>
            <a:rPr lang="fr-FR" b="1" i="0" u="none" dirty="0"/>
            <a:t>différentes étapes de la maturation </a:t>
          </a:r>
          <a:r>
            <a:rPr lang="fr-FR" b="0" i="0" u="none" dirty="0"/>
            <a:t>de son projet (rencontres, engagements, stages, mobilité internationale, intérêt pour les enseignements communs, choix de ses spécialités, etc.) </a:t>
          </a:r>
          <a:endParaRPr lang="fr-FR" b="0" i="0" u="none" dirty="0" smtClean="0"/>
        </a:p>
        <a:p>
          <a:r>
            <a:rPr lang="fr-FR" b="0" i="0" u="none" dirty="0" smtClean="0"/>
            <a:t>-  </a:t>
          </a:r>
          <a:r>
            <a:rPr lang="fr-FR" b="0" i="0" u="none" dirty="0"/>
            <a:t>la manière dont il </a:t>
          </a:r>
          <a:r>
            <a:rPr lang="fr-FR" b="1" i="0" u="none" dirty="0" smtClean="0"/>
            <a:t>souhaite mener ce projet après </a:t>
          </a:r>
          <a:r>
            <a:rPr lang="fr-FR" b="1" i="0" u="none" dirty="0"/>
            <a:t>le baccalauréat</a:t>
          </a:r>
          <a:r>
            <a:rPr lang="fr-FR" b="0" i="0" u="none" dirty="0"/>
            <a:t>.</a:t>
          </a:r>
          <a:endParaRPr lang="fr-FR" dirty="0"/>
        </a:p>
      </dgm:t>
    </dgm:pt>
    <dgm:pt modelId="{0C1AF77E-9711-CD40-80A8-799974DF1D01}" type="parTrans" cxnId="{EFB18AB6-B0E6-654C-BB66-A751B891FCF3}">
      <dgm:prSet/>
      <dgm:spPr/>
      <dgm:t>
        <a:bodyPr/>
        <a:lstStyle/>
        <a:p>
          <a:endParaRPr lang="fr-FR"/>
        </a:p>
      </dgm:t>
    </dgm:pt>
    <dgm:pt modelId="{965BFB77-EB93-644F-BE13-7E82F83C1836}" type="sibTrans" cxnId="{EFB18AB6-B0E6-654C-BB66-A751B891FCF3}">
      <dgm:prSet/>
      <dgm:spPr/>
      <dgm:t>
        <a:bodyPr/>
        <a:lstStyle/>
        <a:p>
          <a:endParaRPr lang="fr-FR"/>
        </a:p>
      </dgm:t>
    </dgm:pt>
    <dgm:pt modelId="{FB807081-C18A-EF47-806C-209EC45E0DAE}">
      <dgm:prSet phldrT="[Texte]"/>
      <dgm:spPr/>
      <dgm:t>
        <a:bodyPr/>
        <a:lstStyle/>
        <a:p>
          <a:r>
            <a:rPr lang="fr-FR" b="0" i="0" u="none" dirty="0"/>
            <a:t>Le jury mesure la capacité du candidat à conduire et exprimer une réflexion personnelle témoignant de sa curiosité intellectuelle et de son aptitude à exprimer ses motivations.</a:t>
          </a:r>
          <a:endParaRPr lang="fr-FR" dirty="0"/>
        </a:p>
      </dgm:t>
    </dgm:pt>
    <dgm:pt modelId="{B8E828D5-E597-7F42-A605-44482AAF8F7C}" type="parTrans" cxnId="{1F3CAE03-9312-A445-8C8E-FF6FE7F401E5}">
      <dgm:prSet/>
      <dgm:spPr/>
      <dgm:t>
        <a:bodyPr/>
        <a:lstStyle/>
        <a:p>
          <a:endParaRPr lang="fr-FR"/>
        </a:p>
      </dgm:t>
    </dgm:pt>
    <dgm:pt modelId="{ABB4AA57-F667-634F-B7A6-3A9A2250E68D}" type="sibTrans" cxnId="{1F3CAE03-9312-A445-8C8E-FF6FE7F401E5}">
      <dgm:prSet/>
      <dgm:spPr/>
      <dgm:t>
        <a:bodyPr/>
        <a:lstStyle/>
        <a:p>
          <a:endParaRPr lang="fr-FR"/>
        </a:p>
      </dgm:t>
    </dgm:pt>
    <dgm:pt modelId="{813D4552-45D7-8E43-939C-9A0574285C10}" type="pres">
      <dgm:prSet presAssocID="{BA9445E7-858D-B949-ABA1-8863A8EE479A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fr-FR"/>
        </a:p>
      </dgm:t>
    </dgm:pt>
    <dgm:pt modelId="{3E0FEE65-C47B-CC43-B7DC-91E3C045B7A7}" type="pres">
      <dgm:prSet presAssocID="{C8254A96-43C5-2547-AD74-B483708C2CEE}" presName="Parent" presStyleLbl="node0" presStyleIdx="0" presStyleCnt="1" custLinFactNeighborX="2275">
        <dgm:presLayoutVars>
          <dgm:chMax val="5"/>
          <dgm:chPref val="5"/>
        </dgm:presLayoutVars>
      </dgm:prSet>
      <dgm:spPr/>
      <dgm:t>
        <a:bodyPr/>
        <a:lstStyle/>
        <a:p>
          <a:endParaRPr lang="fr-FR"/>
        </a:p>
      </dgm:t>
    </dgm:pt>
    <dgm:pt modelId="{A77B49EC-AE90-4940-B80F-F6FEB773D591}" type="pres">
      <dgm:prSet presAssocID="{C8254A96-43C5-2547-AD74-B483708C2CEE}" presName="Accent1" presStyleLbl="node1" presStyleIdx="0" presStyleCnt="13"/>
      <dgm:spPr/>
    </dgm:pt>
    <dgm:pt modelId="{DA53DA8F-0127-0944-9B91-43A21D2CC1B6}" type="pres">
      <dgm:prSet presAssocID="{C8254A96-43C5-2547-AD74-B483708C2CEE}" presName="Accent2" presStyleLbl="node1" presStyleIdx="1" presStyleCnt="13"/>
      <dgm:spPr/>
    </dgm:pt>
    <dgm:pt modelId="{3787FE66-6863-9A44-BDF2-4BFE34637183}" type="pres">
      <dgm:prSet presAssocID="{C8254A96-43C5-2547-AD74-B483708C2CEE}" presName="Accent3" presStyleLbl="node1" presStyleIdx="2" presStyleCnt="13"/>
      <dgm:spPr/>
    </dgm:pt>
    <dgm:pt modelId="{C8744B00-9931-7E43-B659-8E6ADADE78DE}" type="pres">
      <dgm:prSet presAssocID="{C8254A96-43C5-2547-AD74-B483708C2CEE}" presName="Accent4" presStyleLbl="node1" presStyleIdx="3" presStyleCnt="13"/>
      <dgm:spPr/>
    </dgm:pt>
    <dgm:pt modelId="{F86E72C8-5950-0A4F-914C-FA3901C9D8CB}" type="pres">
      <dgm:prSet presAssocID="{C8254A96-43C5-2547-AD74-B483708C2CEE}" presName="Accent5" presStyleLbl="node1" presStyleIdx="4" presStyleCnt="13"/>
      <dgm:spPr/>
    </dgm:pt>
    <dgm:pt modelId="{03575A94-2E78-6749-9975-4DA23370D5F5}" type="pres">
      <dgm:prSet presAssocID="{C8254A96-43C5-2547-AD74-B483708C2CEE}" presName="Accent6" presStyleLbl="node1" presStyleIdx="5" presStyleCnt="13"/>
      <dgm:spPr/>
    </dgm:pt>
    <dgm:pt modelId="{55FC2CB2-C5E0-824B-9B10-01E0832E8078}" type="pres">
      <dgm:prSet presAssocID="{531F7540-26BA-B249-91CB-F5F248224FE6}" presName="Child1" presStyleLbl="node1" presStyleIdx="6" presStyleCnt="13" custScaleX="249939" custScaleY="218611" custLinFactNeighborX="-83931" custLinFactNeighborY="-26191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4D9E9514-3457-EC4C-ABA0-D353867F47D5}" type="pres">
      <dgm:prSet presAssocID="{531F7540-26BA-B249-91CB-F5F248224FE6}" presName="Accent7" presStyleCnt="0"/>
      <dgm:spPr/>
    </dgm:pt>
    <dgm:pt modelId="{0A6D9FC4-E2D4-A34F-B58D-39596DC882B5}" type="pres">
      <dgm:prSet presAssocID="{531F7540-26BA-B249-91CB-F5F248224FE6}" presName="AccentHold1" presStyleLbl="node1" presStyleIdx="7" presStyleCnt="13"/>
      <dgm:spPr/>
    </dgm:pt>
    <dgm:pt modelId="{5C0165F2-4B5B-D045-A61D-9811C6D06CE1}" type="pres">
      <dgm:prSet presAssocID="{531F7540-26BA-B249-91CB-F5F248224FE6}" presName="Accent8" presStyleCnt="0"/>
      <dgm:spPr/>
    </dgm:pt>
    <dgm:pt modelId="{4707E22F-469C-8441-B272-A292CE65ED88}" type="pres">
      <dgm:prSet presAssocID="{531F7540-26BA-B249-91CB-F5F248224FE6}" presName="AccentHold2" presStyleLbl="node1" presStyleIdx="8" presStyleCnt="13"/>
      <dgm:spPr/>
    </dgm:pt>
    <dgm:pt modelId="{9925B36F-6204-B145-93F0-0FAF49897961}" type="pres">
      <dgm:prSet presAssocID="{FB807081-C18A-EF47-806C-209EC45E0DAE}" presName="Child2" presStyleLbl="node1" presStyleIdx="9" presStyleCnt="13" custScaleX="234593" custScaleY="224894" custLinFactNeighborX="28988" custLinFactNeighborY="94328">
        <dgm:presLayoutVars>
          <dgm:chMax val="0"/>
          <dgm:chPref val="0"/>
        </dgm:presLayoutVars>
      </dgm:prSet>
      <dgm:spPr/>
      <dgm:t>
        <a:bodyPr/>
        <a:lstStyle/>
        <a:p>
          <a:endParaRPr lang="fr-FR"/>
        </a:p>
      </dgm:t>
    </dgm:pt>
    <dgm:pt modelId="{1C1B792D-986D-4F45-93C3-B98A6E296490}" type="pres">
      <dgm:prSet presAssocID="{FB807081-C18A-EF47-806C-209EC45E0DAE}" presName="Accent9" presStyleCnt="0"/>
      <dgm:spPr/>
    </dgm:pt>
    <dgm:pt modelId="{3C0151CE-3D5F-844F-B269-AF612CC635B1}" type="pres">
      <dgm:prSet presAssocID="{FB807081-C18A-EF47-806C-209EC45E0DAE}" presName="AccentHold1" presStyleLbl="node1" presStyleIdx="10" presStyleCnt="13"/>
      <dgm:spPr/>
    </dgm:pt>
    <dgm:pt modelId="{E6E427CD-42AA-7747-8F38-6D078F6230BF}" type="pres">
      <dgm:prSet presAssocID="{FB807081-C18A-EF47-806C-209EC45E0DAE}" presName="Accent10" presStyleCnt="0"/>
      <dgm:spPr/>
    </dgm:pt>
    <dgm:pt modelId="{AE74A689-0FF3-0849-B555-BED00BEDC96D}" type="pres">
      <dgm:prSet presAssocID="{FB807081-C18A-EF47-806C-209EC45E0DAE}" presName="AccentHold2" presStyleLbl="node1" presStyleIdx="11" presStyleCnt="13"/>
      <dgm:spPr/>
    </dgm:pt>
    <dgm:pt modelId="{194AF5C0-5AA8-F049-A297-73966BA608B8}" type="pres">
      <dgm:prSet presAssocID="{FB807081-C18A-EF47-806C-209EC45E0DAE}" presName="Accent11" presStyleCnt="0"/>
      <dgm:spPr/>
    </dgm:pt>
    <dgm:pt modelId="{39ED0CF0-B32C-FC42-A9D1-AF0278366474}" type="pres">
      <dgm:prSet presAssocID="{FB807081-C18A-EF47-806C-209EC45E0DAE}" presName="AccentHold3" presStyleLbl="node1" presStyleIdx="12" presStyleCnt="13"/>
      <dgm:spPr/>
    </dgm:pt>
  </dgm:ptLst>
  <dgm:cxnLst>
    <dgm:cxn modelId="{59D16AEF-1D41-BE4F-BD96-8CD90F04A1A6}" srcId="{BA9445E7-858D-B949-ABA1-8863A8EE479A}" destId="{C8254A96-43C5-2547-AD74-B483708C2CEE}" srcOrd="0" destOrd="0" parTransId="{2B44E616-DBF8-A34A-97FE-E48BCA7EF665}" sibTransId="{058ABB49-9357-624E-A1E1-A0A96F246B30}"/>
    <dgm:cxn modelId="{13F5D511-F7A7-5140-841D-6A27EF92D47C}" type="presOf" srcId="{C8254A96-43C5-2547-AD74-B483708C2CEE}" destId="{3E0FEE65-C47B-CC43-B7DC-91E3C045B7A7}" srcOrd="0" destOrd="0" presId="urn:microsoft.com/office/officeart/2009/3/layout/CircleRelationship"/>
    <dgm:cxn modelId="{1F3CAE03-9312-A445-8C8E-FF6FE7F401E5}" srcId="{C8254A96-43C5-2547-AD74-B483708C2CEE}" destId="{FB807081-C18A-EF47-806C-209EC45E0DAE}" srcOrd="1" destOrd="0" parTransId="{B8E828D5-E597-7F42-A605-44482AAF8F7C}" sibTransId="{ABB4AA57-F667-634F-B7A6-3A9A2250E68D}"/>
    <dgm:cxn modelId="{EFB18AB6-B0E6-654C-BB66-A751B891FCF3}" srcId="{C8254A96-43C5-2547-AD74-B483708C2CEE}" destId="{531F7540-26BA-B249-91CB-F5F248224FE6}" srcOrd="0" destOrd="0" parTransId="{0C1AF77E-9711-CD40-80A8-799974DF1D01}" sibTransId="{965BFB77-EB93-644F-BE13-7E82F83C1836}"/>
    <dgm:cxn modelId="{F0E9ED50-D6ED-B94F-8239-9A1E6C8CA750}" type="presOf" srcId="{FB807081-C18A-EF47-806C-209EC45E0DAE}" destId="{9925B36F-6204-B145-93F0-0FAF49897961}" srcOrd="0" destOrd="0" presId="urn:microsoft.com/office/officeart/2009/3/layout/CircleRelationship"/>
    <dgm:cxn modelId="{DCE39C54-FAB0-8D42-AC52-8D2A6BE31357}" type="presOf" srcId="{BA9445E7-858D-B949-ABA1-8863A8EE479A}" destId="{813D4552-45D7-8E43-939C-9A0574285C10}" srcOrd="0" destOrd="0" presId="urn:microsoft.com/office/officeart/2009/3/layout/CircleRelationship"/>
    <dgm:cxn modelId="{12F46206-F088-F545-AD9C-2CCFED7F92C2}" type="presOf" srcId="{531F7540-26BA-B249-91CB-F5F248224FE6}" destId="{55FC2CB2-C5E0-824B-9B10-01E0832E8078}" srcOrd="0" destOrd="0" presId="urn:microsoft.com/office/officeart/2009/3/layout/CircleRelationship"/>
    <dgm:cxn modelId="{F179F927-D32B-D440-A952-3D433437A23A}" type="presParOf" srcId="{813D4552-45D7-8E43-939C-9A0574285C10}" destId="{3E0FEE65-C47B-CC43-B7DC-91E3C045B7A7}" srcOrd="0" destOrd="0" presId="urn:microsoft.com/office/officeart/2009/3/layout/CircleRelationship"/>
    <dgm:cxn modelId="{552F541D-15F1-2C42-8972-BC0BE7E1D861}" type="presParOf" srcId="{813D4552-45D7-8E43-939C-9A0574285C10}" destId="{A77B49EC-AE90-4940-B80F-F6FEB773D591}" srcOrd="1" destOrd="0" presId="urn:microsoft.com/office/officeart/2009/3/layout/CircleRelationship"/>
    <dgm:cxn modelId="{22281EB7-5B52-0A45-A163-3089710B8923}" type="presParOf" srcId="{813D4552-45D7-8E43-939C-9A0574285C10}" destId="{DA53DA8F-0127-0944-9B91-43A21D2CC1B6}" srcOrd="2" destOrd="0" presId="urn:microsoft.com/office/officeart/2009/3/layout/CircleRelationship"/>
    <dgm:cxn modelId="{95827D02-1186-B541-BBAB-88EC2BBA19CE}" type="presParOf" srcId="{813D4552-45D7-8E43-939C-9A0574285C10}" destId="{3787FE66-6863-9A44-BDF2-4BFE34637183}" srcOrd="3" destOrd="0" presId="urn:microsoft.com/office/officeart/2009/3/layout/CircleRelationship"/>
    <dgm:cxn modelId="{744798F1-5AB8-5E49-8D4A-BE1D524D17D1}" type="presParOf" srcId="{813D4552-45D7-8E43-939C-9A0574285C10}" destId="{C8744B00-9931-7E43-B659-8E6ADADE78DE}" srcOrd="4" destOrd="0" presId="urn:microsoft.com/office/officeart/2009/3/layout/CircleRelationship"/>
    <dgm:cxn modelId="{AF5105C8-B2BF-1A40-9BBD-36C687B295D7}" type="presParOf" srcId="{813D4552-45D7-8E43-939C-9A0574285C10}" destId="{F86E72C8-5950-0A4F-914C-FA3901C9D8CB}" srcOrd="5" destOrd="0" presId="urn:microsoft.com/office/officeart/2009/3/layout/CircleRelationship"/>
    <dgm:cxn modelId="{4D0143E6-3A9F-FA42-9D6B-65F5F00CB991}" type="presParOf" srcId="{813D4552-45D7-8E43-939C-9A0574285C10}" destId="{03575A94-2E78-6749-9975-4DA23370D5F5}" srcOrd="6" destOrd="0" presId="urn:microsoft.com/office/officeart/2009/3/layout/CircleRelationship"/>
    <dgm:cxn modelId="{F46C5900-C961-F544-A7F2-CEB49C40997F}" type="presParOf" srcId="{813D4552-45D7-8E43-939C-9A0574285C10}" destId="{55FC2CB2-C5E0-824B-9B10-01E0832E8078}" srcOrd="7" destOrd="0" presId="urn:microsoft.com/office/officeart/2009/3/layout/CircleRelationship"/>
    <dgm:cxn modelId="{84E119B1-D903-BE49-AF07-A484B6325E63}" type="presParOf" srcId="{813D4552-45D7-8E43-939C-9A0574285C10}" destId="{4D9E9514-3457-EC4C-ABA0-D353867F47D5}" srcOrd="8" destOrd="0" presId="urn:microsoft.com/office/officeart/2009/3/layout/CircleRelationship"/>
    <dgm:cxn modelId="{0D3EAC94-B75F-5946-830D-370534C5D54F}" type="presParOf" srcId="{4D9E9514-3457-EC4C-ABA0-D353867F47D5}" destId="{0A6D9FC4-E2D4-A34F-B58D-39596DC882B5}" srcOrd="0" destOrd="0" presId="urn:microsoft.com/office/officeart/2009/3/layout/CircleRelationship"/>
    <dgm:cxn modelId="{2FFECD8F-1269-F94E-92EB-566AFB1E06BE}" type="presParOf" srcId="{813D4552-45D7-8E43-939C-9A0574285C10}" destId="{5C0165F2-4B5B-D045-A61D-9811C6D06CE1}" srcOrd="9" destOrd="0" presId="urn:microsoft.com/office/officeart/2009/3/layout/CircleRelationship"/>
    <dgm:cxn modelId="{C1891A42-18F0-2D47-A01A-ABCD9CC657C7}" type="presParOf" srcId="{5C0165F2-4B5B-D045-A61D-9811C6D06CE1}" destId="{4707E22F-469C-8441-B272-A292CE65ED88}" srcOrd="0" destOrd="0" presId="urn:microsoft.com/office/officeart/2009/3/layout/CircleRelationship"/>
    <dgm:cxn modelId="{C5CFD714-C44B-5042-AC46-1495DCAA01C0}" type="presParOf" srcId="{813D4552-45D7-8E43-939C-9A0574285C10}" destId="{9925B36F-6204-B145-93F0-0FAF49897961}" srcOrd="10" destOrd="0" presId="urn:microsoft.com/office/officeart/2009/3/layout/CircleRelationship"/>
    <dgm:cxn modelId="{AF6721E3-CD34-AE45-AC87-904AF8C7270F}" type="presParOf" srcId="{813D4552-45D7-8E43-939C-9A0574285C10}" destId="{1C1B792D-986D-4F45-93C3-B98A6E296490}" srcOrd="11" destOrd="0" presId="urn:microsoft.com/office/officeart/2009/3/layout/CircleRelationship"/>
    <dgm:cxn modelId="{C15E5E2D-940C-3948-94B2-8774BEBBDD50}" type="presParOf" srcId="{1C1B792D-986D-4F45-93C3-B98A6E296490}" destId="{3C0151CE-3D5F-844F-B269-AF612CC635B1}" srcOrd="0" destOrd="0" presId="urn:microsoft.com/office/officeart/2009/3/layout/CircleRelationship"/>
    <dgm:cxn modelId="{2E25A111-9122-9049-A79B-5CB71F901B9D}" type="presParOf" srcId="{813D4552-45D7-8E43-939C-9A0574285C10}" destId="{E6E427CD-42AA-7747-8F38-6D078F6230BF}" srcOrd="12" destOrd="0" presId="urn:microsoft.com/office/officeart/2009/3/layout/CircleRelationship"/>
    <dgm:cxn modelId="{514624C2-2A7B-CF45-AC77-22EC725CB51E}" type="presParOf" srcId="{E6E427CD-42AA-7747-8F38-6D078F6230BF}" destId="{AE74A689-0FF3-0849-B555-BED00BEDC96D}" srcOrd="0" destOrd="0" presId="urn:microsoft.com/office/officeart/2009/3/layout/CircleRelationship"/>
    <dgm:cxn modelId="{5E0300EC-A3A1-094C-AB12-8BC3A1E201C4}" type="presParOf" srcId="{813D4552-45D7-8E43-939C-9A0574285C10}" destId="{194AF5C0-5AA8-F049-A297-73966BA608B8}" srcOrd="13" destOrd="0" presId="urn:microsoft.com/office/officeart/2009/3/layout/CircleRelationship"/>
    <dgm:cxn modelId="{0EB61A7E-D8FB-0345-84D2-CCC41D68817D}" type="presParOf" srcId="{194AF5C0-5AA8-F049-A297-73966BA608B8}" destId="{39ED0CF0-B32C-FC42-A9D1-AF0278366474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83369D-C0EC-A54A-AE45-4ABFBF61F96C}">
      <dsp:nvSpPr>
        <dsp:cNvPr id="0" name=""/>
        <dsp:cNvSpPr/>
      </dsp:nvSpPr>
      <dsp:spPr>
        <a:xfrm>
          <a:off x="3792" y="8128"/>
          <a:ext cx="3530812" cy="1059243"/>
        </a:xfrm>
        <a:prstGeom prst="chevron">
          <a:avLst>
            <a:gd name="adj" fmla="val 3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787" tIns="130787" rIns="130787" bIns="130787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DÉFINITION ET OBJECTIFS</a:t>
          </a:r>
        </a:p>
      </dsp:txBody>
      <dsp:txXfrm>
        <a:off x="321565" y="8128"/>
        <a:ext cx="2895266" cy="1059243"/>
      </dsp:txXfrm>
    </dsp:sp>
    <dsp:sp modelId="{FA900527-BC1A-924E-89D9-F5492D2C32DC}">
      <dsp:nvSpPr>
        <dsp:cNvPr id="0" name=""/>
        <dsp:cNvSpPr/>
      </dsp:nvSpPr>
      <dsp:spPr>
        <a:xfrm>
          <a:off x="3792" y="1067372"/>
          <a:ext cx="3213039" cy="340601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902" tIns="253902" rIns="253902" bIns="507803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Épreuve orale</a:t>
          </a:r>
          <a:endParaRPr lang="fr-FR" sz="1200" kern="1200" dirty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Durée : 20 minutes (3 temps)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/>
            <a:t>Préparation : 20 minutes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Coefficient : </a:t>
          </a:r>
          <a:r>
            <a:rPr lang="fr-FR" sz="1200" b="0" i="0" u="none" kern="1200" dirty="0" smtClean="0"/>
            <a:t>10 envoie générale, 14 en voie technologique</a:t>
          </a:r>
          <a:endParaRPr lang="fr-FR" sz="1200" b="0" i="0" u="none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200" b="0" i="0" u="none" kern="1200" dirty="0" smtClean="0"/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 smtClean="0"/>
            <a:t>Notation : 20 points</a:t>
          </a:r>
        </a:p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 smtClean="0"/>
            <a:t>Jury : 2 professeurs, dont un de la spécialité enseignée. </a:t>
          </a:r>
        </a:p>
      </dsp:txBody>
      <dsp:txXfrm>
        <a:off x="3792" y="1067372"/>
        <a:ext cx="3213039" cy="3406010"/>
      </dsp:txXfrm>
    </dsp:sp>
    <dsp:sp modelId="{2FF10866-9044-E24E-B589-D8901027909A}">
      <dsp:nvSpPr>
        <dsp:cNvPr id="0" name=""/>
        <dsp:cNvSpPr/>
      </dsp:nvSpPr>
      <dsp:spPr>
        <a:xfrm>
          <a:off x="3482129" y="8128"/>
          <a:ext cx="3530812" cy="1059243"/>
        </a:xfrm>
        <a:prstGeom prst="chevron">
          <a:avLst>
            <a:gd name="adj" fmla="val 3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787" tIns="130787" rIns="130787" bIns="130787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FINALITÉ</a:t>
          </a:r>
        </a:p>
      </dsp:txBody>
      <dsp:txXfrm>
        <a:off x="3799902" y="8128"/>
        <a:ext cx="2895266" cy="1059243"/>
      </dsp:txXfrm>
    </dsp:sp>
    <dsp:sp modelId="{B8D55B2C-FCB8-F544-BB0A-532A68DA09FD}">
      <dsp:nvSpPr>
        <dsp:cNvPr id="0" name=""/>
        <dsp:cNvSpPr/>
      </dsp:nvSpPr>
      <dsp:spPr>
        <a:xfrm>
          <a:off x="3482129" y="1067372"/>
          <a:ext cx="3213039" cy="340601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902" tIns="253902" rIns="253902" bIns="507803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/>
            <a:t>- Montrer sa capacité à </a:t>
          </a:r>
          <a:r>
            <a:rPr lang="fr-FR" sz="1100" b="1" i="0" u="none" kern="1200" dirty="0"/>
            <a:t>prendre la parole en public de façon claire et convaincante</a:t>
          </a:r>
          <a:r>
            <a:rPr lang="fr-FR" sz="1100" b="0" i="0" u="none" kern="1200" dirty="0"/>
            <a:t>.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0" i="0" u="none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/>
            <a:t>- Mettre les savoirs acquis, particulièrement dans ses enseignements de spécialité, au service d'une argumentation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0" i="0" u="none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/>
            <a:t>- Montrer comment ces savoirs ont nourri son projet de poursuite d'études, voire son projet professionnel</a:t>
          </a:r>
          <a:endParaRPr lang="fr-FR" sz="1100" kern="1200" dirty="0"/>
        </a:p>
      </dsp:txBody>
      <dsp:txXfrm>
        <a:off x="3482129" y="1067372"/>
        <a:ext cx="3213039" cy="3406010"/>
      </dsp:txXfrm>
    </dsp:sp>
    <dsp:sp modelId="{80C58DEB-1576-F34B-BEBA-BBEE61F5C3D2}">
      <dsp:nvSpPr>
        <dsp:cNvPr id="0" name=""/>
        <dsp:cNvSpPr/>
      </dsp:nvSpPr>
      <dsp:spPr>
        <a:xfrm>
          <a:off x="6960466" y="8128"/>
          <a:ext cx="3530812" cy="1059243"/>
        </a:xfrm>
        <a:prstGeom prst="chevron">
          <a:avLst>
            <a:gd name="adj" fmla="val 3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0787" tIns="130787" rIns="130787" bIns="130787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kern="1200" dirty="0"/>
            <a:t>ÉVALUATION</a:t>
          </a:r>
        </a:p>
      </dsp:txBody>
      <dsp:txXfrm>
        <a:off x="7278239" y="8128"/>
        <a:ext cx="2895266" cy="1059243"/>
      </dsp:txXfrm>
    </dsp:sp>
    <dsp:sp modelId="{6CD224AD-48B1-0348-8FC9-196474B5EF48}">
      <dsp:nvSpPr>
        <dsp:cNvPr id="0" name=""/>
        <dsp:cNvSpPr/>
      </dsp:nvSpPr>
      <dsp:spPr>
        <a:xfrm>
          <a:off x="6960466" y="1067372"/>
          <a:ext cx="3213039" cy="340601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902" tIns="253902" rIns="253902" bIns="507803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 smtClean="0"/>
            <a:t>Le jury valorise : </a:t>
          </a:r>
          <a:endParaRPr lang="fr-FR" sz="1100" b="0" i="0" u="none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 smtClean="0"/>
            <a:t>- la </a:t>
          </a:r>
          <a:r>
            <a:rPr lang="fr-FR" sz="1100" b="1" i="0" u="none" kern="1200" dirty="0" smtClean="0"/>
            <a:t>capacité à parler en public de façon claire et convaincante</a:t>
          </a:r>
          <a:r>
            <a:rPr lang="fr-FR" sz="1100" b="0" i="0" u="none" kern="1200" dirty="0" smtClean="0"/>
            <a:t>,</a:t>
          </a:r>
          <a:endParaRPr lang="fr-FR" sz="1100" b="0" i="0" u="none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 smtClean="0"/>
            <a:t>-  la solidité des connaissances du candidat,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 smtClean="0"/>
            <a:t>- la capacité à argumenter et à relier les savoirs,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 smtClean="0"/>
            <a:t>- son esprit critique, la précision de son expression,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100" b="0" i="0" u="none" kern="1200" dirty="0" smtClean="0"/>
            <a:t>- la clarté de son propos, son engagement dans sa </a:t>
          </a:r>
          <a:r>
            <a:rPr lang="fr-FR" sz="1100" b="0" i="0" u="none" kern="1200" dirty="0" smtClean="0"/>
            <a:t>parole. </a:t>
          </a:r>
          <a:endParaRPr lang="fr-FR" sz="1100" b="0" i="0" u="none" kern="1200" dirty="0" smtClean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b="0" i="0" u="none" kern="1200" dirty="0"/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6960466" y="1067372"/>
        <a:ext cx="3213039" cy="34060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CF6C0B-6B86-4C4E-ADAD-73A024D99C27}">
      <dsp:nvSpPr>
        <dsp:cNvPr id="0" name=""/>
        <dsp:cNvSpPr/>
      </dsp:nvSpPr>
      <dsp:spPr>
        <a:xfrm>
          <a:off x="0" y="1272237"/>
          <a:ext cx="4040906" cy="1616362"/>
        </a:xfrm>
        <a:prstGeom prst="homePlat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64008" rIns="32004" bIns="6400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1. Présentation d’une question 5 minutes</a:t>
          </a:r>
          <a:endParaRPr lang="fr-FR" sz="2400" kern="1200" dirty="0"/>
        </a:p>
      </dsp:txBody>
      <dsp:txXfrm>
        <a:off x="0" y="1272237"/>
        <a:ext cx="3636816" cy="1616362"/>
      </dsp:txXfrm>
    </dsp:sp>
    <dsp:sp modelId="{DEF79D31-8FDB-4B30-83AF-195134A3B248}">
      <dsp:nvSpPr>
        <dsp:cNvPr id="0" name=""/>
        <dsp:cNvSpPr/>
      </dsp:nvSpPr>
      <dsp:spPr>
        <a:xfrm>
          <a:off x="3237346" y="1272237"/>
          <a:ext cx="4040906" cy="1616362"/>
        </a:xfrm>
        <a:prstGeom prst="chevron">
          <a:avLst/>
        </a:prstGeom>
        <a:gradFill rotWithShape="0">
          <a:gsLst>
            <a:gs pos="0">
              <a:schemeClr val="accent2">
                <a:hueOff val="-747647"/>
                <a:satOff val="476"/>
                <a:lumOff val="-39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747647"/>
                <a:satOff val="476"/>
                <a:lumOff val="-39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747647"/>
                <a:satOff val="476"/>
                <a:lumOff val="-39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2. Echange avec le jury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10 minutes</a:t>
          </a:r>
          <a:endParaRPr lang="fr-FR" sz="2400" kern="1200" dirty="0"/>
        </a:p>
      </dsp:txBody>
      <dsp:txXfrm>
        <a:off x="4045527" y="1272237"/>
        <a:ext cx="2424544" cy="1616362"/>
      </dsp:txXfrm>
    </dsp:sp>
    <dsp:sp modelId="{1605E136-A488-4CD9-A417-AEF47BA2C39E}">
      <dsp:nvSpPr>
        <dsp:cNvPr id="0" name=""/>
        <dsp:cNvSpPr/>
      </dsp:nvSpPr>
      <dsp:spPr>
        <a:xfrm>
          <a:off x="6470072" y="1272237"/>
          <a:ext cx="4040906" cy="1616362"/>
        </a:xfrm>
        <a:prstGeom prst="chevron">
          <a:avLst/>
        </a:prstGeom>
        <a:gradFill rotWithShape="0">
          <a:gsLst>
            <a:gs pos="0">
              <a:schemeClr val="accent2">
                <a:hueOff val="-1495294"/>
                <a:satOff val="952"/>
                <a:lumOff val="-7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-1495294"/>
                <a:satOff val="952"/>
                <a:lumOff val="-7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-1495294"/>
                <a:satOff val="952"/>
                <a:lumOff val="-7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3. Echange sur le projet d’orientation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kern="1200" dirty="0" smtClean="0"/>
            <a:t>5 minutes</a:t>
          </a:r>
          <a:endParaRPr lang="fr-FR" sz="2400" kern="1200" dirty="0"/>
        </a:p>
      </dsp:txBody>
      <dsp:txXfrm>
        <a:off x="7278253" y="1272237"/>
        <a:ext cx="2424544" cy="16163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FEE65-C47B-CC43-B7DC-91E3C045B7A7}">
      <dsp:nvSpPr>
        <dsp:cNvPr id="0" name=""/>
        <dsp:cNvSpPr/>
      </dsp:nvSpPr>
      <dsp:spPr>
        <a:xfrm>
          <a:off x="3308432" y="622188"/>
          <a:ext cx="4012797" cy="4012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i="0" u="none" kern="1200" dirty="0" smtClean="0"/>
            <a:t>II-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i="0" u="none" kern="1200" dirty="0" smtClean="0"/>
            <a:t>ORAL EN INTERACTION :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i="0" u="none" kern="1200" dirty="0" smtClean="0"/>
            <a:t>Précise sa pensée,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i="0" u="none" kern="1200" dirty="0" smtClean="0"/>
            <a:t>Fait des liens entre les savoirs,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0" i="0" u="none" kern="1200" dirty="0" smtClean="0"/>
            <a:t>Clarifie ses connaissances.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 smtClean="0"/>
            <a:t>10 minutes</a:t>
          </a:r>
          <a:endParaRPr lang="fr-FR" sz="1400" b="1" kern="1200" dirty="0"/>
        </a:p>
      </dsp:txBody>
      <dsp:txXfrm>
        <a:off x="3896093" y="1209836"/>
        <a:ext cx="2837475" cy="2837415"/>
      </dsp:txXfrm>
    </dsp:sp>
    <dsp:sp modelId="{A77B49EC-AE90-4940-B80F-F6FEB773D591}">
      <dsp:nvSpPr>
        <dsp:cNvPr id="0" name=""/>
        <dsp:cNvSpPr/>
      </dsp:nvSpPr>
      <dsp:spPr>
        <a:xfrm>
          <a:off x="5506757" y="439366"/>
          <a:ext cx="446281" cy="44627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53DA8F-0127-0944-9B91-43A21D2CC1B6}">
      <dsp:nvSpPr>
        <dsp:cNvPr id="0" name=""/>
        <dsp:cNvSpPr/>
      </dsp:nvSpPr>
      <dsp:spPr>
        <a:xfrm>
          <a:off x="4450011" y="4336759"/>
          <a:ext cx="323143" cy="3234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87FE66-6863-9A44-BDF2-4BFE34637183}">
      <dsp:nvSpPr>
        <dsp:cNvPr id="0" name=""/>
        <dsp:cNvSpPr/>
      </dsp:nvSpPr>
      <dsp:spPr>
        <a:xfrm>
          <a:off x="7488155" y="2250711"/>
          <a:ext cx="323143" cy="32345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8744B00-9931-7E43-B659-8E6ADADE78DE}">
      <dsp:nvSpPr>
        <dsp:cNvPr id="0" name=""/>
        <dsp:cNvSpPr/>
      </dsp:nvSpPr>
      <dsp:spPr>
        <a:xfrm>
          <a:off x="5941843" y="4680839"/>
          <a:ext cx="446281" cy="44627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6E72C8-5950-0A4F-914C-FA3901C9D8CB}">
      <dsp:nvSpPr>
        <dsp:cNvPr id="0" name=""/>
        <dsp:cNvSpPr/>
      </dsp:nvSpPr>
      <dsp:spPr>
        <a:xfrm>
          <a:off x="4541805" y="1073618"/>
          <a:ext cx="323143" cy="32345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575A94-2E78-6749-9975-4DA23370D5F5}">
      <dsp:nvSpPr>
        <dsp:cNvPr id="0" name=""/>
        <dsp:cNvSpPr/>
      </dsp:nvSpPr>
      <dsp:spPr>
        <a:xfrm>
          <a:off x="3523120" y="2923872"/>
          <a:ext cx="323143" cy="3234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FC2CB2-C5E0-824B-9B10-01E0832E8078}">
      <dsp:nvSpPr>
        <dsp:cNvPr id="0" name=""/>
        <dsp:cNvSpPr/>
      </dsp:nvSpPr>
      <dsp:spPr>
        <a:xfrm>
          <a:off x="0" y="0"/>
          <a:ext cx="4077475" cy="356525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I- ORAL CONTINU 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Présente de la question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Justifie de son choix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kern="1200" dirty="0" smtClean="0"/>
            <a:t>Répond à la question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kern="1200" dirty="0" smtClean="0"/>
            <a:t>5 minutes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300" kern="1200" dirty="0"/>
        </a:p>
      </dsp:txBody>
      <dsp:txXfrm>
        <a:off x="597132" y="522120"/>
        <a:ext cx="2883211" cy="2521015"/>
      </dsp:txXfrm>
    </dsp:sp>
    <dsp:sp modelId="{0A6D9FC4-E2D4-A34F-B58D-39596DC882B5}">
      <dsp:nvSpPr>
        <dsp:cNvPr id="0" name=""/>
        <dsp:cNvSpPr/>
      </dsp:nvSpPr>
      <dsp:spPr>
        <a:xfrm>
          <a:off x="5055252" y="1087681"/>
          <a:ext cx="446281" cy="44627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707E22F-469C-8441-B272-A292CE65ED88}">
      <dsp:nvSpPr>
        <dsp:cNvPr id="0" name=""/>
        <dsp:cNvSpPr/>
      </dsp:nvSpPr>
      <dsp:spPr>
        <a:xfrm>
          <a:off x="2116364" y="3455462"/>
          <a:ext cx="806738" cy="80676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25B36F-6204-B145-93F0-0FAF49897961}">
      <dsp:nvSpPr>
        <dsp:cNvPr id="0" name=""/>
        <dsp:cNvSpPr/>
      </dsp:nvSpPr>
      <dsp:spPr>
        <a:xfrm>
          <a:off x="7283601" y="1020024"/>
          <a:ext cx="3827123" cy="366772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0" u="none" kern="1200" dirty="0" smtClean="0"/>
            <a:t>III- ORAL EN CONTINU ET EN INTERACTION 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kern="1200" dirty="0" smtClean="0"/>
            <a:t>Explique le parcours qui le conduit à un projet d’orientation et/ou professionnel ;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kern="1200" dirty="0" smtClean="0"/>
            <a:t>Expose le lien possible entre la question traitée, ce projet d’orientation et/ou professionnel.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1" i="0" u="none" kern="1200" dirty="0" smtClean="0"/>
            <a:t>5 minutes </a:t>
          </a:r>
        </a:p>
      </dsp:txBody>
      <dsp:txXfrm>
        <a:off x="7844070" y="1557149"/>
        <a:ext cx="2706185" cy="2593472"/>
      </dsp:txXfrm>
    </dsp:sp>
    <dsp:sp modelId="{3C0151CE-3D5F-844F-B269-AF612CC635B1}">
      <dsp:nvSpPr>
        <dsp:cNvPr id="0" name=""/>
        <dsp:cNvSpPr/>
      </dsp:nvSpPr>
      <dsp:spPr>
        <a:xfrm>
          <a:off x="6913512" y="1705058"/>
          <a:ext cx="446281" cy="44627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74A689-0FF3-0849-B555-BED00BEDC96D}">
      <dsp:nvSpPr>
        <dsp:cNvPr id="0" name=""/>
        <dsp:cNvSpPr/>
      </dsp:nvSpPr>
      <dsp:spPr>
        <a:xfrm>
          <a:off x="1809639" y="4415513"/>
          <a:ext cx="323143" cy="3234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ED0CF0-B32C-FC42-A9D1-AF0278366474}">
      <dsp:nvSpPr>
        <dsp:cNvPr id="0" name=""/>
        <dsp:cNvSpPr/>
      </dsp:nvSpPr>
      <dsp:spPr>
        <a:xfrm>
          <a:off x="5032117" y="3955176"/>
          <a:ext cx="323143" cy="32345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A7856-7DAB-4F44-84A5-84BEBD83B29F}">
      <dsp:nvSpPr>
        <dsp:cNvPr id="0" name=""/>
        <dsp:cNvSpPr/>
      </dsp:nvSpPr>
      <dsp:spPr>
        <a:xfrm>
          <a:off x="516919" y="2472"/>
          <a:ext cx="2783207" cy="13916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Les deux questions </a:t>
          </a:r>
          <a:r>
            <a:rPr lang="fr-FR" sz="1400" kern="1200" dirty="0"/>
            <a:t>du candidat sont transmises au jury  (sur une feuille signée par les deux enseignants de spécialité)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kern="1200" dirty="0"/>
            <a:t>Le Jury en choisit une</a:t>
          </a:r>
        </a:p>
      </dsp:txBody>
      <dsp:txXfrm>
        <a:off x="557678" y="43231"/>
        <a:ext cx="2701689" cy="1310085"/>
      </dsp:txXfrm>
    </dsp:sp>
    <dsp:sp modelId="{43D51C8D-90CA-D247-AAAD-2BA18DF4C709}">
      <dsp:nvSpPr>
        <dsp:cNvPr id="0" name=""/>
        <dsp:cNvSpPr/>
      </dsp:nvSpPr>
      <dsp:spPr>
        <a:xfrm>
          <a:off x="795239" y="1394076"/>
          <a:ext cx="129252" cy="1950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398"/>
              </a:lnTo>
              <a:lnTo>
                <a:pt x="129252" y="1950398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818E6-44C7-244C-90AE-807648103A23}">
      <dsp:nvSpPr>
        <dsp:cNvPr id="0" name=""/>
        <dsp:cNvSpPr/>
      </dsp:nvSpPr>
      <dsp:spPr>
        <a:xfrm>
          <a:off x="924492" y="1744449"/>
          <a:ext cx="2226566" cy="32000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/>
            <a:t>Elles </a:t>
          </a:r>
          <a:r>
            <a:rPr lang="fr-FR" sz="1200" b="0" i="0" u="none" kern="1200" dirty="0"/>
            <a:t>mettent en lumière </a:t>
          </a:r>
          <a:r>
            <a:rPr lang="fr-FR" sz="1200" b="1" i="0" u="none" kern="1200" dirty="0"/>
            <a:t>un des grands enjeux du ou des programmes de ces enseignements</a:t>
          </a:r>
          <a:r>
            <a:rPr lang="fr-FR" sz="1200" b="0" i="0" u="none" kern="1200" dirty="0"/>
            <a:t>. </a:t>
          </a:r>
        </a:p>
      </dsp:txBody>
      <dsp:txXfrm>
        <a:off x="989706" y="1809663"/>
        <a:ext cx="2096138" cy="3069621"/>
      </dsp:txXfrm>
    </dsp:sp>
    <dsp:sp modelId="{EAC7FAB2-0A15-E842-A1D3-3643362CFC8A}">
      <dsp:nvSpPr>
        <dsp:cNvPr id="0" name=""/>
        <dsp:cNvSpPr/>
      </dsp:nvSpPr>
      <dsp:spPr>
        <a:xfrm>
          <a:off x="3995929" y="2472"/>
          <a:ext cx="2783207" cy="13916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0" i="0" u="none" kern="1200" dirty="0"/>
            <a:t>Le candidat dispose de </a:t>
          </a:r>
          <a:r>
            <a:rPr lang="fr-FR" sz="1400" b="1" i="0" u="none" kern="1200" dirty="0"/>
            <a:t>20 minutes de préparation </a:t>
          </a:r>
          <a:endParaRPr lang="fr-FR" sz="1400" kern="1200" dirty="0"/>
        </a:p>
      </dsp:txBody>
      <dsp:txXfrm>
        <a:off x="4036688" y="43231"/>
        <a:ext cx="2701689" cy="1310085"/>
      </dsp:txXfrm>
    </dsp:sp>
    <dsp:sp modelId="{AEAF62FC-A88A-9049-94C9-797CC3FCE685}">
      <dsp:nvSpPr>
        <dsp:cNvPr id="0" name=""/>
        <dsp:cNvSpPr/>
      </dsp:nvSpPr>
      <dsp:spPr>
        <a:xfrm>
          <a:off x="4274249" y="1394076"/>
          <a:ext cx="249197" cy="2045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681"/>
              </a:lnTo>
              <a:lnTo>
                <a:pt x="249197" y="2045681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6C4E6B-138B-FA45-B63A-C74599F8C6E2}">
      <dsp:nvSpPr>
        <dsp:cNvPr id="0" name=""/>
        <dsp:cNvSpPr/>
      </dsp:nvSpPr>
      <dsp:spPr>
        <a:xfrm>
          <a:off x="4523447" y="1935016"/>
          <a:ext cx="2226566" cy="30094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Il met en ordre ses idées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Il réalise</a:t>
          </a:r>
          <a:r>
            <a:rPr lang="fr-FR" sz="1200" b="1" i="0" u="none" kern="1200" dirty="0"/>
            <a:t>, s'il le souhaite, un support qu'il remettra au jury </a:t>
          </a:r>
          <a:r>
            <a:rPr lang="fr-FR" sz="1200" b="0" i="0" u="none" kern="1200" dirty="0"/>
            <a:t>sur une feuille qui lui est fournie.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1" i="0" u="none" kern="1200" dirty="0"/>
            <a:t>Ce support ne fait pas l'objet d'une évaluation</a:t>
          </a:r>
          <a:r>
            <a:rPr lang="fr-FR" sz="1100" b="1" i="0" u="none" kern="1200" dirty="0"/>
            <a:t>. </a:t>
          </a:r>
        </a:p>
      </dsp:txBody>
      <dsp:txXfrm>
        <a:off x="4588661" y="2000230"/>
        <a:ext cx="2096138" cy="2879054"/>
      </dsp:txXfrm>
    </dsp:sp>
    <dsp:sp modelId="{EDD91E7B-B219-954D-B041-0F6142032DDF}">
      <dsp:nvSpPr>
        <dsp:cNvPr id="0" name=""/>
        <dsp:cNvSpPr/>
      </dsp:nvSpPr>
      <dsp:spPr>
        <a:xfrm>
          <a:off x="7474938" y="2472"/>
          <a:ext cx="2783207" cy="139160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fr-FR" sz="1400" b="1" i="0" u="none" kern="1200" dirty="0"/>
            <a:t>L'exposé du candidat se fait sans note et debout</a:t>
          </a:r>
          <a:endParaRPr lang="fr-FR" sz="1400" b="1" kern="1200" dirty="0"/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fr-FR" sz="1400" kern="1200" dirty="0"/>
        </a:p>
      </dsp:txBody>
      <dsp:txXfrm>
        <a:off x="7515697" y="43231"/>
        <a:ext cx="2701689" cy="1310085"/>
      </dsp:txXfrm>
    </dsp:sp>
    <dsp:sp modelId="{FBC3CB3B-9F29-CF48-BC7B-DF870FE3F8B7}">
      <dsp:nvSpPr>
        <dsp:cNvPr id="0" name=""/>
        <dsp:cNvSpPr/>
      </dsp:nvSpPr>
      <dsp:spPr>
        <a:xfrm>
          <a:off x="7753259" y="1394076"/>
          <a:ext cx="278320" cy="1043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43702"/>
              </a:lnTo>
              <a:lnTo>
                <a:pt x="278320" y="1043702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A28D72-A8D0-6A47-9819-019DD9EE839B}">
      <dsp:nvSpPr>
        <dsp:cNvPr id="0" name=""/>
        <dsp:cNvSpPr/>
      </dsp:nvSpPr>
      <dsp:spPr>
        <a:xfrm>
          <a:off x="8031580" y="1741977"/>
          <a:ext cx="2226566" cy="1391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Le candidat explique pourquoi il a choisi de préparer cette question pendant sa formation, puis il la développe et y répond</a:t>
          </a:r>
          <a:r>
            <a:rPr lang="fr-FR" sz="1100" b="0" i="0" u="none" kern="1200" dirty="0"/>
            <a:t>. 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100" kern="1200" dirty="0"/>
        </a:p>
      </dsp:txBody>
      <dsp:txXfrm>
        <a:off x="8072339" y="1782736"/>
        <a:ext cx="2145048" cy="1310085"/>
      </dsp:txXfrm>
    </dsp:sp>
    <dsp:sp modelId="{255595B5-81F6-FB44-9CA4-3C9D80504A6A}">
      <dsp:nvSpPr>
        <dsp:cNvPr id="0" name=""/>
        <dsp:cNvSpPr/>
      </dsp:nvSpPr>
      <dsp:spPr>
        <a:xfrm>
          <a:off x="7753259" y="1394076"/>
          <a:ext cx="278320" cy="2783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83207"/>
              </a:lnTo>
              <a:lnTo>
                <a:pt x="278320" y="2783207"/>
              </a:lnTo>
            </a:path>
          </a:pathLst>
        </a:custGeom>
        <a:noFill/>
        <a:ln w="127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D096D7-ABE9-4E41-8139-EA19EDD4B496}">
      <dsp:nvSpPr>
        <dsp:cNvPr id="0" name=""/>
        <dsp:cNvSpPr/>
      </dsp:nvSpPr>
      <dsp:spPr>
        <a:xfrm>
          <a:off x="8031580" y="3481482"/>
          <a:ext cx="2226566" cy="13916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b="0" i="0" u="none" kern="1200" dirty="0"/>
            <a:t>Le jury évalue les capacités argumentatives et les qualités oratoires du candidat</a:t>
          </a:r>
          <a:r>
            <a:rPr lang="fr-FR" sz="1600" b="0" i="0" u="none" kern="1200" dirty="0"/>
            <a:t>.</a:t>
          </a:r>
          <a:endParaRPr lang="fr-FR" sz="1600" kern="1200" dirty="0"/>
        </a:p>
      </dsp:txBody>
      <dsp:txXfrm>
        <a:off x="8072339" y="3522241"/>
        <a:ext cx="2145048" cy="13100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59E998-888E-4282-A0D1-EC00F4B99956}">
      <dsp:nvSpPr>
        <dsp:cNvPr id="0" name=""/>
        <dsp:cNvSpPr/>
      </dsp:nvSpPr>
      <dsp:spPr>
        <a:xfrm rot="4396374">
          <a:off x="1397313" y="1078272"/>
          <a:ext cx="4677714" cy="3262122"/>
        </a:xfrm>
        <a:prstGeom prst="swooshArrow">
          <a:avLst>
            <a:gd name="adj1" fmla="val 16310"/>
            <a:gd name="adj2" fmla="val 31370"/>
          </a:avLst>
        </a:prstGeom>
        <a:solidFill>
          <a:schemeClr val="accent3">
            <a:lumMod val="40000"/>
            <a:lumOff val="6000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BBAC2B4-A657-4AB0-9051-A1260E89FF86}">
      <dsp:nvSpPr>
        <dsp:cNvPr id="0" name=""/>
        <dsp:cNvSpPr/>
      </dsp:nvSpPr>
      <dsp:spPr>
        <a:xfrm>
          <a:off x="3149599" y="1504221"/>
          <a:ext cx="118126" cy="11812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5082560-0714-420F-8D1E-42838F2CA02D}">
      <dsp:nvSpPr>
        <dsp:cNvPr id="0" name=""/>
        <dsp:cNvSpPr/>
      </dsp:nvSpPr>
      <dsp:spPr>
        <a:xfrm>
          <a:off x="3958444" y="2156629"/>
          <a:ext cx="118126" cy="11812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2E824EC-37AD-4238-9472-AD08E19F5AD3}">
      <dsp:nvSpPr>
        <dsp:cNvPr id="0" name=""/>
        <dsp:cNvSpPr/>
      </dsp:nvSpPr>
      <dsp:spPr>
        <a:xfrm>
          <a:off x="4564630" y="2919577"/>
          <a:ext cx="118126" cy="118126"/>
        </a:xfrm>
        <a:prstGeom prst="ellipse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C0DBFD38-CDCE-43B5-8F4A-6B6101947D21}">
      <dsp:nvSpPr>
        <dsp:cNvPr id="0" name=""/>
        <dsp:cNvSpPr/>
      </dsp:nvSpPr>
      <dsp:spPr>
        <a:xfrm>
          <a:off x="1166854" y="0"/>
          <a:ext cx="2205397" cy="866986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Le jury invite à clarifier le propos</a:t>
          </a:r>
          <a:endParaRPr lang="fr-FR" sz="1800" kern="1200" dirty="0"/>
        </a:p>
      </dsp:txBody>
      <dsp:txXfrm>
        <a:off x="1166854" y="0"/>
        <a:ext cx="2205397" cy="866986"/>
      </dsp:txXfrm>
    </dsp:sp>
    <dsp:sp modelId="{6F8829FD-EBE9-4859-B023-79FFFC9463E2}">
      <dsp:nvSpPr>
        <dsp:cNvPr id="0" name=""/>
        <dsp:cNvSpPr/>
      </dsp:nvSpPr>
      <dsp:spPr>
        <a:xfrm>
          <a:off x="4063986" y="843239"/>
          <a:ext cx="3218688" cy="110758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L’élève précise et élargit son propos et prend l’initiative de faire les liens entre les savoirs</a:t>
          </a:r>
          <a:endParaRPr lang="fr-FR" sz="1800" kern="1200" dirty="0"/>
        </a:p>
      </dsp:txBody>
      <dsp:txXfrm>
        <a:off x="4063986" y="843239"/>
        <a:ext cx="3218688" cy="1107584"/>
      </dsp:txXfrm>
    </dsp:sp>
    <dsp:sp modelId="{8444F6DE-A588-423B-BE0E-7B1BBE232425}">
      <dsp:nvSpPr>
        <dsp:cNvPr id="0" name=""/>
        <dsp:cNvSpPr/>
      </dsp:nvSpPr>
      <dsp:spPr>
        <a:xfrm>
          <a:off x="471066" y="1721202"/>
          <a:ext cx="2563029" cy="1359773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Le jury élargit son questionnement à l’ensemble du programme</a:t>
          </a:r>
          <a:endParaRPr lang="fr-FR" sz="1800" kern="1200" dirty="0"/>
        </a:p>
      </dsp:txBody>
      <dsp:txXfrm>
        <a:off x="471066" y="1721202"/>
        <a:ext cx="2563029" cy="1359773"/>
      </dsp:txXfrm>
    </dsp:sp>
    <dsp:sp modelId="{038C2D75-8059-4E2A-9CFE-B8FA6591297B}">
      <dsp:nvSpPr>
        <dsp:cNvPr id="0" name=""/>
        <dsp:cNvSpPr/>
      </dsp:nvSpPr>
      <dsp:spPr>
        <a:xfrm>
          <a:off x="5774446" y="2066601"/>
          <a:ext cx="1966976" cy="1307494"/>
        </a:xfrm>
        <a:prstGeom prst="rect">
          <a:avLst/>
        </a:prstGeom>
        <a:solidFill>
          <a:schemeClr val="accent3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kern="1200" dirty="0" smtClean="0"/>
            <a:t>L’élève répond à des questions sur programme en les développant chacune</a:t>
          </a:r>
          <a:endParaRPr lang="fr-FR" sz="1800" kern="1200" dirty="0"/>
        </a:p>
      </dsp:txBody>
      <dsp:txXfrm>
        <a:off x="5774446" y="2066601"/>
        <a:ext cx="1966976" cy="1307494"/>
      </dsp:txXfrm>
    </dsp:sp>
    <dsp:sp modelId="{2514A7D5-EACD-4DBA-B778-B495F9644496}">
      <dsp:nvSpPr>
        <dsp:cNvPr id="0" name=""/>
        <dsp:cNvSpPr/>
      </dsp:nvSpPr>
      <dsp:spPr>
        <a:xfrm>
          <a:off x="4064000" y="4551680"/>
          <a:ext cx="2980266" cy="8669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590" tIns="21590" rIns="21590" bIns="21590" numCol="1" spcCol="1270" anchor="t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/>
            <a:t>ENTRETIEN ORAL EN INTERACTION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700" b="1" kern="1200" dirty="0" smtClean="0"/>
            <a:t>10 minutes</a:t>
          </a:r>
          <a:endParaRPr lang="fr-FR" sz="1700" b="1" kern="1200" dirty="0"/>
        </a:p>
      </dsp:txBody>
      <dsp:txXfrm>
        <a:off x="4064000" y="4551680"/>
        <a:ext cx="2980266" cy="86698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0FEE65-C47B-CC43-B7DC-91E3C045B7A7}">
      <dsp:nvSpPr>
        <dsp:cNvPr id="0" name=""/>
        <dsp:cNvSpPr/>
      </dsp:nvSpPr>
      <dsp:spPr>
        <a:xfrm>
          <a:off x="3308432" y="622188"/>
          <a:ext cx="4012797" cy="401271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b="1" i="0" u="none" kern="1200" dirty="0"/>
            <a:t>Le candidat explique en quoi la question traitée éclaire son projet de poursuite d'études, voire son projet professionnel. </a:t>
          </a:r>
          <a:endParaRPr lang="fr-FR" sz="1400" b="1" kern="1200" dirty="0"/>
        </a:p>
      </dsp:txBody>
      <dsp:txXfrm>
        <a:off x="3896093" y="1209836"/>
        <a:ext cx="2837475" cy="2837415"/>
      </dsp:txXfrm>
    </dsp:sp>
    <dsp:sp modelId="{A77B49EC-AE90-4940-B80F-F6FEB773D591}">
      <dsp:nvSpPr>
        <dsp:cNvPr id="0" name=""/>
        <dsp:cNvSpPr/>
      </dsp:nvSpPr>
      <dsp:spPr>
        <a:xfrm>
          <a:off x="5506757" y="439366"/>
          <a:ext cx="446281" cy="44627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DA53DA8F-0127-0944-9B91-43A21D2CC1B6}">
      <dsp:nvSpPr>
        <dsp:cNvPr id="0" name=""/>
        <dsp:cNvSpPr/>
      </dsp:nvSpPr>
      <dsp:spPr>
        <a:xfrm>
          <a:off x="4450011" y="4336759"/>
          <a:ext cx="323143" cy="3234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787FE66-6863-9A44-BDF2-4BFE34637183}">
      <dsp:nvSpPr>
        <dsp:cNvPr id="0" name=""/>
        <dsp:cNvSpPr/>
      </dsp:nvSpPr>
      <dsp:spPr>
        <a:xfrm>
          <a:off x="7488155" y="2250711"/>
          <a:ext cx="323143" cy="32345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8744B00-9931-7E43-B659-8E6ADADE78DE}">
      <dsp:nvSpPr>
        <dsp:cNvPr id="0" name=""/>
        <dsp:cNvSpPr/>
      </dsp:nvSpPr>
      <dsp:spPr>
        <a:xfrm>
          <a:off x="5941843" y="4680839"/>
          <a:ext cx="446281" cy="44627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86E72C8-5950-0A4F-914C-FA3901C9D8CB}">
      <dsp:nvSpPr>
        <dsp:cNvPr id="0" name=""/>
        <dsp:cNvSpPr/>
      </dsp:nvSpPr>
      <dsp:spPr>
        <a:xfrm>
          <a:off x="4541805" y="1073618"/>
          <a:ext cx="323143" cy="323454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3575A94-2E78-6749-9975-4DA23370D5F5}">
      <dsp:nvSpPr>
        <dsp:cNvPr id="0" name=""/>
        <dsp:cNvSpPr/>
      </dsp:nvSpPr>
      <dsp:spPr>
        <a:xfrm>
          <a:off x="3523120" y="2923872"/>
          <a:ext cx="323143" cy="32345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55FC2CB2-C5E0-824B-9B10-01E0832E8078}">
      <dsp:nvSpPr>
        <dsp:cNvPr id="0" name=""/>
        <dsp:cNvSpPr/>
      </dsp:nvSpPr>
      <dsp:spPr>
        <a:xfrm>
          <a:off x="0" y="0"/>
          <a:ext cx="4077475" cy="3565255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kern="1200" dirty="0"/>
            <a:t>Il </a:t>
          </a:r>
          <a:r>
            <a:rPr lang="fr-FR" sz="1300" b="0" i="0" u="none" kern="1200" dirty="0" smtClean="0"/>
            <a:t>expose : 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kern="1200" dirty="0" smtClean="0"/>
            <a:t>- </a:t>
          </a:r>
          <a:r>
            <a:rPr lang="fr-FR" sz="1300" b="0" i="0" u="none" kern="1200" dirty="0"/>
            <a:t>les </a:t>
          </a:r>
          <a:r>
            <a:rPr lang="fr-FR" sz="1300" b="1" i="0" u="none" kern="1200" dirty="0"/>
            <a:t>différentes étapes de la maturation </a:t>
          </a:r>
          <a:r>
            <a:rPr lang="fr-FR" sz="1300" b="0" i="0" u="none" kern="1200" dirty="0"/>
            <a:t>de son projet (rencontres, engagements, stages, mobilité internationale, intérêt pour les enseignements communs, choix de ses spécialités, etc.) </a:t>
          </a:r>
          <a:endParaRPr lang="fr-FR" sz="1300" b="0" i="0" u="none" kern="1200" dirty="0" smtClean="0"/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kern="1200" dirty="0" smtClean="0"/>
            <a:t>-  </a:t>
          </a:r>
          <a:r>
            <a:rPr lang="fr-FR" sz="1300" b="0" i="0" u="none" kern="1200" dirty="0"/>
            <a:t>la manière dont il </a:t>
          </a:r>
          <a:r>
            <a:rPr lang="fr-FR" sz="1300" b="1" i="0" u="none" kern="1200" dirty="0" smtClean="0"/>
            <a:t>souhaite mener ce projet après </a:t>
          </a:r>
          <a:r>
            <a:rPr lang="fr-FR" sz="1300" b="1" i="0" u="none" kern="1200" dirty="0"/>
            <a:t>le baccalauréat</a:t>
          </a:r>
          <a:r>
            <a:rPr lang="fr-FR" sz="1300" b="0" i="0" u="none" kern="1200" dirty="0"/>
            <a:t>.</a:t>
          </a:r>
          <a:endParaRPr lang="fr-FR" sz="1300" kern="1200" dirty="0"/>
        </a:p>
      </dsp:txBody>
      <dsp:txXfrm>
        <a:off x="597132" y="522120"/>
        <a:ext cx="2883211" cy="2521015"/>
      </dsp:txXfrm>
    </dsp:sp>
    <dsp:sp modelId="{0A6D9FC4-E2D4-A34F-B58D-39596DC882B5}">
      <dsp:nvSpPr>
        <dsp:cNvPr id="0" name=""/>
        <dsp:cNvSpPr/>
      </dsp:nvSpPr>
      <dsp:spPr>
        <a:xfrm>
          <a:off x="5055252" y="1087681"/>
          <a:ext cx="446281" cy="44627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707E22F-469C-8441-B272-A292CE65ED88}">
      <dsp:nvSpPr>
        <dsp:cNvPr id="0" name=""/>
        <dsp:cNvSpPr/>
      </dsp:nvSpPr>
      <dsp:spPr>
        <a:xfrm>
          <a:off x="2116364" y="3455462"/>
          <a:ext cx="806738" cy="806761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925B36F-6204-B145-93F0-0FAF49897961}">
      <dsp:nvSpPr>
        <dsp:cNvPr id="0" name=""/>
        <dsp:cNvSpPr/>
      </dsp:nvSpPr>
      <dsp:spPr>
        <a:xfrm>
          <a:off x="7016184" y="1020024"/>
          <a:ext cx="3827123" cy="3667722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300" b="0" i="0" u="none" kern="1200" dirty="0"/>
            <a:t>Le jury mesure la capacité du candidat à conduire et exprimer une réflexion personnelle témoignant de sa curiosité intellectuelle et de son aptitude à exprimer ses motivations.</a:t>
          </a:r>
          <a:endParaRPr lang="fr-FR" sz="1300" kern="1200" dirty="0"/>
        </a:p>
      </dsp:txBody>
      <dsp:txXfrm>
        <a:off x="7576653" y="1557149"/>
        <a:ext cx="2706185" cy="2593472"/>
      </dsp:txXfrm>
    </dsp:sp>
    <dsp:sp modelId="{3C0151CE-3D5F-844F-B269-AF612CC635B1}">
      <dsp:nvSpPr>
        <dsp:cNvPr id="0" name=""/>
        <dsp:cNvSpPr/>
      </dsp:nvSpPr>
      <dsp:spPr>
        <a:xfrm>
          <a:off x="6913512" y="1705058"/>
          <a:ext cx="446281" cy="44627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AE74A689-0FF3-0849-B555-BED00BEDC96D}">
      <dsp:nvSpPr>
        <dsp:cNvPr id="0" name=""/>
        <dsp:cNvSpPr/>
      </dsp:nvSpPr>
      <dsp:spPr>
        <a:xfrm>
          <a:off x="1809639" y="4415513"/>
          <a:ext cx="323143" cy="32345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39ED0CF0-B32C-FC42-A9D1-AF0278366474}">
      <dsp:nvSpPr>
        <dsp:cNvPr id="0" name=""/>
        <dsp:cNvSpPr/>
      </dsp:nvSpPr>
      <dsp:spPr>
        <a:xfrm>
          <a:off x="5032117" y="3955176"/>
          <a:ext cx="323143" cy="323454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ChevronBlockProcess">
  <dgm:title val="Chevron Block Process"/>
  <dgm:desc val="Use to show a progression; a timeline; sequential steps in a task, process, or workflow; or to emphasize movement or direction. Level 1 text appears inside an arrow shape while Level 2 text appears below the arrow shapes.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28"/>
      <dgm:constr type="primFontSz" for="des" forName="desTx" refType="primFontSz" refFor="des" refForName="parTx" op="lte" fact="0.75"/>
      <dgm:constr type="h" for="des" forName="desTx" op="equ"/>
      <dgm:constr type="w" for="ch" forName="space" refType="w" op="equ" fact="-0.005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7">
          <dgm:if name="Name8" func="var" arg="dir" op="equ" val="norm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/>
              <dgm:constr type="w" for="ch" forName="desTx" refType="w" refFor="ch" refForName="parTx" fact="0.91"/>
              <dgm:constr type="t" for="ch" forName="desTx" refType="h" refFor="ch" refForName="parTx"/>
            </dgm:constrLst>
          </dgm:if>
          <dgm:else name="Name9">
            <dgm:constrLst>
              <dgm:constr type="l" for="ch" forName="parTx"/>
              <dgm:constr type="w" for="ch" forName="parTx" refType="w"/>
              <dgm:constr type="t" for="ch" forName="parTx"/>
              <dgm:constr type="l" for="ch" forName="desTx" refType="w" fact="0.09"/>
              <dgm:constr type="w" for="ch" forName="desTx" refType="w" refFor="ch" refForName="parTx" fact="0.91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choose name="Name10">
            <dgm:if name="Name11" func="var" arg="dir" op="equ" val="norm">
              <dgm:shape xmlns:r="http://schemas.openxmlformats.org/officeDocument/2006/relationships" type="chevron" r:blip="">
                <dgm:adjLst>
                  <dgm:adj idx="1" val="0.3"/>
                </dgm:adjLst>
              </dgm:shape>
            </dgm:if>
            <dgm:else name="Name12">
              <dgm:shape xmlns:r="http://schemas.openxmlformats.org/officeDocument/2006/relationships" rot="180" type="chevron" r:blip="">
                <dgm:adjLst/>
              </dgm:shape>
            </dgm:else>
          </dgm:choose>
          <dgm:presOf axis="self" ptType="node"/>
          <dgm:choose name="Name13">
            <dgm:if name="Name14" func="var" arg="dir" op="equ" val="norm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if>
            <dgm:else name="Name15">
              <dgm:constrLst>
                <dgm:constr type="h" refType="w" op="lte" fact="0.3"/>
                <dgm:constr type="h"/>
                <dgm:constr type="tMarg" refType="w" fact="0.105"/>
                <dgm:constr type="bMarg" refType="w" fact="0.105"/>
                <dgm:constr type="lMarg" refType="w" fact="0.105"/>
                <dgm:constr type="rMarg" refType="w" fact="0.105"/>
              </dgm:constrLst>
            </dgm:else>
          </dgm:choose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0"/>
            <dgm:constr type="tMarg" refType="w" fact="0.224"/>
            <dgm:constr type="bMarg" refType="w" fact="0.448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9/3/layout/DescendingProcess">
  <dgm:title val=""/>
  <dgm:desc val=""/>
  <dgm:catLst>
    <dgm:cat type="process" pri="23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clrData>
  <dgm:layoutNode name="Name0">
    <dgm:varLst>
      <dgm:chMax val="7"/>
      <dgm:chPref val="5"/>
    </dgm:varLst>
    <dgm:alg type="composite">
      <dgm:param type="ar" val="1.1"/>
    </dgm:alg>
    <dgm:shape xmlns:r="http://schemas.openxmlformats.org/officeDocument/2006/relationships" r:blip="">
      <dgm:adjLst/>
    </dgm:shape>
    <dgm:choose name="Name1">
      <dgm:if name="Name2" axis="ch" ptType="node" func="cnt" op="equ" val="1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</dgm:constrLst>
      </dgm:if>
      <dgm:if name="Name3" axis="ch" ptType="node" func="cnt" op="equ" val="2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"/>
          <dgm:constr type="b" for="ch" forName="txNode2" refType="h"/>
          <dgm:constr type="r" for="ch" forName="txNode2" refType="w"/>
          <dgm:constr type="h" for="ch" forName="txNode2" refType="h" fact="0.16"/>
        </dgm:constrLst>
      </dgm:if>
      <dgm:if name="Name4" axis="ch" ptType="node" func="cnt" op="equ" val="3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56"/>
          <dgm:constr type="ctrY" for="ch" forName="txNode2" refType="h" fact="0.3992"/>
          <dgm:constr type="r" for="ch" forName="txNode2" refType="w"/>
          <dgm:constr type="h" for="ch" forName="txNode2" refType="h" fact="0.16"/>
          <dgm:constr type="l" for="ch" forName="txNode3" refType="w" fact="0.5"/>
          <dgm:constr type="b" for="ch" forName="txNode3" refType="h"/>
          <dgm:constr type="r" for="ch" forName="txNode3" refType="w"/>
          <dgm:constr type="h" for="ch" forName="txNode3" refType="h" fact="0.16"/>
          <dgm:constr type="ctrX" for="ch" forName="dotNode2" refType="w" fact="0.4782"/>
          <dgm:constr type="ctrY" for="ch" forName="dotNode2" refType="h" fact="0.3992"/>
          <dgm:constr type="h" for="ch" forName="dotNode2" refType="h" fact="0.0218"/>
          <dgm:constr type="w" for="ch" forName="dotNode2" refType="h" refFor="ch" refForName="dotNode2"/>
        </dgm:constrLst>
      </dgm:if>
      <dgm:if name="Name5" axis="ch" ptType="node" func="cnt" op="equ" val="4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9"/>
          <dgm:constr type="ctrY" for="ch" forName="txNode2" refType="h" fact="0.315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5004"/>
          <dgm:constr type="r" for="ch" forName="txNode3" refType="w" fact="0.5"/>
          <dgm:constr type="h" for="ch" forName="txNode3" refType="h" fact="0.16"/>
          <dgm:constr type="l" for="ch" forName="txNode4" refType="w" fact="0.5"/>
          <dgm:constr type="b" for="ch" forName="txNode4" refType="h"/>
          <dgm:constr type="r" for="ch" forName="txNode4" refType="w"/>
          <dgm:constr type="h" for="ch" forName="txNode4" refType="h" fact="0.16"/>
          <dgm:constr type="ctrX" for="ch" forName="dotNode2" refType="w" fact="0.39"/>
          <dgm:constr type="ctrY" for="ch" forName="dotNode2" refType="h" fact="0.315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5626"/>
          <dgm:constr type="ctrY" for="ch" forName="dotNode3" refType="h" fact="0.5004"/>
          <dgm:constr type="h" for="ch" forName="dotNode3" refType="h" fact="0.0218"/>
          <dgm:constr type="w" for="ch" forName="dotNode3" refType="h" refFor="ch" refForName="dotNode3"/>
        </dgm:constrLst>
      </dgm:if>
      <dgm:if name="Name6" axis="ch" ptType="node" func="cnt" op="equ" val="5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6"/>
          <dgm:constr type="ctrY" for="ch" forName="txNode2" refType="h" fact="0.2885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4089"/>
          <dgm:constr type="r" for="ch" forName="txNode3" refType="w" fact="0.43"/>
          <dgm:constr type="h" for="ch" forName="txNode3" refType="h" fact="0.16"/>
          <dgm:constr type="l" for="ch" forName="txNode4" refType="w" fact="0.67"/>
          <dgm:constr type="ctrY" for="ch" forName="txNode4" refType="h" fact="0.5497"/>
          <dgm:constr type="r" for="ch" forName="txNode4" refType="w"/>
          <dgm:constr type="h" for="ch" forName="txNode4" refType="h" fact="0.16"/>
          <dgm:constr type="l" for="ch" forName="txNode5" refType="w" fact="0.5"/>
          <dgm:constr type="b" for="ch" forName="txNode5" refType="h"/>
          <dgm:constr type="r" for="ch" forName="txNode5" refType="w"/>
          <dgm:constr type="h" for="ch" forName="txNode5" refType="h" fact="0.16"/>
          <dgm:constr type="ctrX" for="ch" forName="dotNode2" refType="w" fact="0.3565"/>
          <dgm:constr type="ctrY" for="ch" forName="dotNode2" refType="h" fact="0.2885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922"/>
          <dgm:constr type="ctrY" for="ch" forName="dotNode3" refType="h" fact="0.4089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939"/>
          <dgm:constr type="ctrY" for="ch" forName="dotNode4" refType="h" fact="0.5497"/>
          <dgm:constr type="h" for="ch" forName="dotNode4" refType="h" fact="0.0218"/>
          <dgm:constr type="w" for="ch" forName="dotNode4" refType="h" refFor="ch" refForName="dotNode4"/>
        </dgm:constrLst>
      </dgm:if>
      <dgm:if name="Name7" axis="ch" ptType="node" func="cnt" op="equ" val="6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5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638"/>
          <dgm:constr type="r" for="ch" forName="txNode3" refType="w" fact="0.37"/>
          <dgm:constr type="h" for="ch" forName="txNode3" refType="h" fact="0.16"/>
          <dgm:constr type="l" for="ch" forName="txNode4" refType="w" fact="0.63"/>
          <dgm:constr type="ctrY" for="ch" forName="txNode4" refType="h" fact="0.4744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961"/>
          <dgm:constr type="r" for="ch" forName="txNode5" refType="w" fact="0.55"/>
          <dgm:constr type="h" for="ch" forName="txNode5" refType="h" fact="0.16"/>
          <dgm:constr type="l" for="ch" forName="txNode6" refType="w" fact="0.5"/>
          <dgm:constr type="b" for="ch" forName="txNode6" refType="h"/>
          <dgm:constr type="r" for="ch" forName="txNode6" refType="w"/>
          <dgm:constr type="h" for="ch" forName="txNode6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419"/>
          <dgm:constr type="ctrY" for="ch" forName="dotNode3" refType="h" fact="0.3638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425"/>
          <dgm:constr type="ctrY" for="ch" forName="dotNode4" refType="h" fact="0.4744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6153"/>
          <dgm:constr type="ctrY" for="ch" forName="dotNode5" refType="h" fact="0.5961"/>
          <dgm:constr type="h" for="ch" forName="dotNode5" refType="h" fact="0.0218"/>
          <dgm:constr type="w" for="ch" forName="dotNode5" refType="h" refFor="ch" refForName="dotNode5"/>
        </dgm:constrLst>
      </dgm:if>
      <dgm:else name="Name8">
        <dgm:constrLst>
          <dgm:constr type="primFontSz" for="ch" ptType="node" op="equ" val="65"/>
          <dgm:constr type="w" for="ch" forName="arrowNode" refType="w" fact="0.75"/>
          <dgm:constr type="h" for="ch" forName="arrowNode" refType="h"/>
          <dgm:constr type="l" for="ch" forName="arrowNode" refType="w" fact="0.07"/>
          <dgm:constr type="t" for="ch" forName="arrowNode"/>
          <dgm:constr type="l" for="ch" forName="txNode1" refType="w" fact="0"/>
          <dgm:constr type="t" for="ch" forName="txNode1" refType="h" fact="0"/>
          <dgm:constr type="r" for="ch" forName="txNode1" refType="w" fact="0.37"/>
          <dgm:constr type="h" for="ch" forName="txNode1" refType="h" fact="0.16"/>
          <dgm:constr type="l" for="ch" forName="txNode2" refType="w" fact="0.44"/>
          <dgm:constr type="ctrY" for="ch" forName="txNode2" refType="h" fact="0.2693"/>
          <dgm:constr type="r" for="ch" forName="txNode2" refType="w"/>
          <dgm:constr type="h" for="ch" forName="txNode2" refType="h" fact="0.16"/>
          <dgm:constr type="l" for="ch" forName="txNode3" refType="w" fact="0"/>
          <dgm:constr type="ctrY" for="ch" forName="txNode3" refType="h" fact="0.3424"/>
          <dgm:constr type="r" for="ch" forName="txNode3" refType="w" fact="0.33"/>
          <dgm:constr type="h" for="ch" forName="txNode3" refType="h" fact="0.16"/>
          <dgm:constr type="l" for="ch" forName="txNode4" refType="w" fact="0.61"/>
          <dgm:constr type="ctrY" for="ch" forName="txNode4" refType="h" fact="0.4276"/>
          <dgm:constr type="r" for="ch" forName="txNode4" refType="w"/>
          <dgm:constr type="h" for="ch" forName="txNode4" refType="h" fact="0.16"/>
          <dgm:constr type="l" for="ch" forName="txNode5" refType="w" fact="0"/>
          <dgm:constr type="ctrY" for="ch" forName="txNode5" refType="h" fact="0.5218"/>
          <dgm:constr type="r" for="ch" forName="txNode5" refType="w" fact="0.5"/>
          <dgm:constr type="h" for="ch" forName="txNode5" refType="h" fact="0.16"/>
          <dgm:constr type="l" for="ch" forName="txNode6" refType="w" fact="0.71"/>
          <dgm:constr type="ctrY" for="ch" forName="txNode6" refType="h" fact="0.6179"/>
          <dgm:constr type="r" for="ch" forName="txNode6" refType="w"/>
          <dgm:constr type="h" for="ch" forName="txNode6" refType="h" fact="0.16"/>
          <dgm:constr type="l" for="ch" forName="txNode7" refType="w" fact="0.5"/>
          <dgm:constr type="b" for="ch" forName="txNode7" refType="h"/>
          <dgm:constr type="r" for="ch" forName="txNode7" refType="w"/>
          <dgm:constr type="h" for="ch" forName="txNode7" refType="h" fact="0.16"/>
          <dgm:constr type="ctrX" for="ch" forName="dotNode2" refType="w" fact="0.33"/>
          <dgm:constr type="ctrY" for="ch" forName="dotNode2" refType="h" fact="0.2693"/>
          <dgm:constr type="h" for="ch" forName="dotNode2" refType="h" fact="0.0218"/>
          <dgm:constr type="w" for="ch" forName="dotNode2" refType="h" refFor="ch" refForName="dotNode2"/>
          <dgm:constr type="ctrX" for="ch" forName="dotNode3" refType="w" fact="0.425"/>
          <dgm:constr type="ctrY" for="ch" forName="dotNode3" refType="h" fact="0.3424"/>
          <dgm:constr type="h" for="ch" forName="dotNode3" refType="h" fact="0.0218"/>
          <dgm:constr type="w" for="ch" forName="dotNode3" refType="h" refFor="ch" refForName="dotNode3"/>
          <dgm:constr type="ctrX" for="ch" forName="dotNode4" refType="w" fact="0.505"/>
          <dgm:constr type="ctrY" for="ch" forName="dotNode4" refType="h" fact="0.4276"/>
          <dgm:constr type="h" for="ch" forName="dotNode4" refType="h" fact="0.0218"/>
          <dgm:constr type="w" for="ch" forName="dotNode4" refType="h" refFor="ch" refForName="dotNode4"/>
          <dgm:constr type="ctrX" for="ch" forName="dotNode5" refType="w" fact="0.5742"/>
          <dgm:constr type="ctrY" for="ch" forName="dotNode5" refType="h" fact="0.5218"/>
          <dgm:constr type="h" for="ch" forName="dotNode5" refType="h" fact="0.0218"/>
          <dgm:constr type="w" for="ch" forName="dotNode5" refType="h" refFor="ch" refForName="dotNode5"/>
          <dgm:constr type="ctrX" for="ch" forName="dotNode6" refType="w" fact="0.63"/>
          <dgm:constr type="ctrY" for="ch" forName="dotNode6" refType="h" fact="0.6179"/>
          <dgm:constr type="h" for="ch" forName="dotNode6" refType="h" fact="0.0218"/>
          <dgm:constr type="w" for="ch" forName="dotNode6" refType="h" refFor="ch" refForName="dotNode6"/>
        </dgm:constrLst>
      </dgm:else>
    </dgm:choose>
    <dgm:forEach name="Name9" axis="self" ptType="parTrans">
      <dgm:forEach name="Name10" axis="self" ptType="sibTrans" st="2">
        <dgm:forEach name="dotRepeat" axis="self">
          <dgm:layoutNode name="dotRepeatNode" styleLbl="fgShp">
            <dgm:alg type="sp"/>
            <dgm:shape xmlns:r="http://schemas.openxmlformats.org/officeDocument/2006/relationships" type="ellipse" r:blip="">
              <dgm:adjLst/>
            </dgm:shape>
            <dgm:presOf axis="self"/>
          </dgm:layoutNode>
        </dgm:forEach>
      </dgm:forEach>
    </dgm:forEach>
    <dgm:choose name="Name11">
      <dgm:if name="Name12" axis="ch" ptType="node" func="cnt" op="gte" val="1">
        <dgm:layoutNode name="arrowNode" styleLbl="node1">
          <dgm:alg type="sp"/>
          <dgm:shape xmlns:r="http://schemas.openxmlformats.org/officeDocument/2006/relationships" rot="73.2729" type="swooshArrow" r:blip="">
            <dgm:adjLst>
              <dgm:adj idx="1" val="0.1631"/>
              <dgm:adj idx="2" val="0.3137"/>
            </dgm:adjLst>
          </dgm:shape>
          <dgm:presOf/>
        </dgm:layoutNode>
      </dgm:if>
      <dgm:else name="Name13"/>
    </dgm:choose>
    <dgm:forEach name="Name14" axis="ch" ptType="node" cnt="1">
      <dgm:layoutNode name="txNode1" styleLbl="revTx">
        <dgm:varLst>
          <dgm:bulletEnabled val="1"/>
        </dgm:varLst>
        <dgm:alg type="tx">
          <dgm:param type="txAnchorVert" val="b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15" axis="ch" ptType="node" st="2" cnt="1">
      <dgm:layoutNode name="txNode2" styleLbl="revTx">
        <dgm:varLst>
          <dgm:bulletEnabled val="1"/>
        </dgm:varLst>
        <dgm:choose name="Name16">
          <dgm:if name="Name17" axis="self" ptType="node" func="revPos" op="equ" val="1">
            <dgm:alg type="tx">
              <dgm:param type="txAnchorVert" val="t"/>
            </dgm:alg>
          </dgm:if>
          <dgm:if name="Name18" axis="self" ptType="node" func="posOdd" op="equ" val="1">
            <dgm:alg type="tx">
              <dgm:param type="parTxLTRAlign" val="r"/>
              <dgm:param type="parTxRTLAlign" val="r"/>
            </dgm:alg>
          </dgm:if>
          <dgm:else name="Name1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20">
        <dgm:if name="Name21" axis="par ch" ptType="all node" func="cnt" op="neq" val="2">
          <dgm:forEach name="Name22" axis="follow" ptType="sibTrans" cnt="1">
            <dgm:layoutNode name="dotNode2">
              <dgm:alg type="sp"/>
              <dgm:shape xmlns:r="http://schemas.openxmlformats.org/officeDocument/2006/relationships" r:blip="">
                <dgm:adjLst/>
              </dgm:shape>
              <dgm:presOf/>
              <dgm:forEach name="Name23" ref="dotRepeat"/>
            </dgm:layoutNode>
          </dgm:forEach>
        </dgm:if>
        <dgm:else name="Name24"/>
      </dgm:choose>
    </dgm:forEach>
    <dgm:forEach name="Name25" axis="ch" ptType="node" st="3" cnt="1">
      <dgm:layoutNode name="txNode3" styleLbl="revTx">
        <dgm:varLst>
          <dgm:bulletEnabled val="1"/>
        </dgm:varLst>
        <dgm:choose name="Name26">
          <dgm:if name="Name27" axis="self" ptType="node" func="revPos" op="equ" val="1">
            <dgm:alg type="tx">
              <dgm:param type="txAnchorVert" val="t"/>
            </dgm:alg>
          </dgm:if>
          <dgm:if name="Name28" axis="self" ptType="node" func="posOdd" op="equ" val="1">
            <dgm:alg type="tx">
              <dgm:param type="parTxLTRAlign" val="r"/>
              <dgm:param type="parTxRTLAlign" val="r"/>
            </dgm:alg>
          </dgm:if>
          <dgm:else name="Name2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30">
        <dgm:if name="Name31" axis="par ch" ptType="all node" func="cnt" op="neq" val="3">
          <dgm:forEach name="Name32" axis="follow" ptType="sibTrans" cnt="1">
            <dgm:layoutNode name="dotNode3">
              <dgm:alg type="sp"/>
              <dgm:shape xmlns:r="http://schemas.openxmlformats.org/officeDocument/2006/relationships" r:blip="">
                <dgm:adjLst/>
              </dgm:shape>
              <dgm:presOf/>
              <dgm:forEach name="Name33" ref="dotRepeat"/>
            </dgm:layoutNode>
          </dgm:forEach>
        </dgm:if>
        <dgm:else name="Name34"/>
      </dgm:choose>
    </dgm:forEach>
    <dgm:forEach name="Name35" axis="ch" ptType="node" st="4" cnt="1">
      <dgm:layoutNode name="txNode4" styleLbl="revTx">
        <dgm:varLst>
          <dgm:bulletEnabled val="1"/>
        </dgm:varLst>
        <dgm:choose name="Name36">
          <dgm:if name="Name37" axis="self" ptType="node" func="revPos" op="equ" val="1">
            <dgm:alg type="tx">
              <dgm:param type="txAnchorVert" val="t"/>
            </dgm:alg>
          </dgm:if>
          <dgm:if name="Name38" axis="self" ptType="node" func="posOdd" op="equ" val="1">
            <dgm:alg type="tx">
              <dgm:param type="parTxLTRAlign" val="r"/>
              <dgm:param type="parTxRTLAlign" val="r"/>
            </dgm:alg>
          </dgm:if>
          <dgm:else name="Name3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40">
        <dgm:if name="Name41" axis="par ch" ptType="all node" func="cnt" op="neq" val="4">
          <dgm:forEach name="Name42" axis="follow" ptType="sibTrans" cnt="1">
            <dgm:layoutNode name="dotNode4">
              <dgm:alg type="sp"/>
              <dgm:shape xmlns:r="http://schemas.openxmlformats.org/officeDocument/2006/relationships" r:blip="">
                <dgm:adjLst/>
              </dgm:shape>
              <dgm:presOf/>
              <dgm:forEach name="Name43" ref="dotRepeat"/>
            </dgm:layoutNode>
          </dgm:forEach>
        </dgm:if>
        <dgm:else name="Name44"/>
      </dgm:choose>
    </dgm:forEach>
    <dgm:forEach name="Name45" axis="ch" ptType="node" st="5" cnt="1">
      <dgm:layoutNode name="txNode5" styleLbl="revTx">
        <dgm:varLst>
          <dgm:bulletEnabled val="1"/>
        </dgm:varLst>
        <dgm:choose name="Name46">
          <dgm:if name="Name47" axis="self" ptType="node" func="revPos" op="equ" val="1">
            <dgm:alg type="tx">
              <dgm:param type="txAnchorVert" val="t"/>
            </dgm:alg>
          </dgm:if>
          <dgm:if name="Name48" axis="self" ptType="node" func="posOdd" op="equ" val="1">
            <dgm:alg type="tx">
              <dgm:param type="parTxLTRAlign" val="r"/>
              <dgm:param type="parTxRTLAlign" val="r"/>
            </dgm:alg>
          </dgm:if>
          <dgm:else name="Name4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50">
        <dgm:if name="Name51" axis="par ch" ptType="all node" func="cnt" op="neq" val="5">
          <dgm:forEach name="Name52" axis="follow" ptType="sibTrans" cnt="1">
            <dgm:layoutNode name="dotNode5">
              <dgm:alg type="sp"/>
              <dgm:shape xmlns:r="http://schemas.openxmlformats.org/officeDocument/2006/relationships" r:blip="">
                <dgm:adjLst/>
              </dgm:shape>
              <dgm:presOf/>
              <dgm:forEach name="Name53" ref="dotRepeat"/>
            </dgm:layoutNode>
          </dgm:forEach>
        </dgm:if>
        <dgm:else name="Name54"/>
      </dgm:choose>
    </dgm:forEach>
    <dgm:forEach name="Name55" axis="ch" ptType="node" st="6" cnt="1">
      <dgm:layoutNode name="txNode6" styleLbl="revTx">
        <dgm:varLst>
          <dgm:bulletEnabled val="1"/>
        </dgm:varLst>
        <dgm:choose name="Name56">
          <dgm:if name="Name57" axis="self" ptType="node" func="revPos" op="equ" val="1">
            <dgm:alg type="tx">
              <dgm:param type="txAnchorVert" val="t"/>
            </dgm:alg>
          </dgm:if>
          <dgm:if name="Name58" axis="self" ptType="node" func="posOdd" op="equ" val="1">
            <dgm:alg type="tx">
              <dgm:param type="parTxLTRAlign" val="r"/>
              <dgm:param type="parTxRTLAlign" val="r"/>
            </dgm:alg>
          </dgm:if>
          <dgm:else name="Name59">
            <dgm:alg type="tx">
              <dgm:param type="parTxLTRAlign" val="l"/>
              <dgm:param type="parTxRTLAlign" val="l"/>
            </dgm:alg>
          </dgm:else>
        </dgm:choose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60">
        <dgm:if name="Name61" axis="par ch" ptType="all node" func="cnt" op="neq" val="6">
          <dgm:forEach name="Name62" axis="follow" ptType="sibTrans" cnt="1">
            <dgm:layoutNode name="dotNode6">
              <dgm:alg type="sp"/>
              <dgm:shape xmlns:r="http://schemas.openxmlformats.org/officeDocument/2006/relationships" r:blip="">
                <dgm:adjLst/>
              </dgm:shape>
              <dgm:presOf/>
              <dgm:forEach name="Name63" ref="dotRepeat"/>
            </dgm:layoutNode>
          </dgm:forEach>
        </dgm:if>
        <dgm:else name="Name64"/>
      </dgm:choose>
    </dgm:forEach>
    <dgm:forEach name="Name65" axis="ch" ptType="node" st="7" cnt="1">
      <dgm:layoutNode name="txNode7" styleLbl="revTx">
        <dgm:varLst>
          <dgm:bulletEnabled val="1"/>
        </dgm:varLst>
        <dgm:alg type="tx">
          <dgm:param type="txAnchorVert" val="t"/>
        </dgm:alg>
        <dgm:shape xmlns:r="http://schemas.openxmlformats.org/officeDocument/2006/relationships" type="rect" r:blip="" zOrderOff="10">
          <dgm:adjLst/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B46CE-E493-4370-87C4-8788BADF9718}" type="datetimeFigureOut">
              <a:rPr lang="fr-FR" smtClean="0"/>
              <a:t>19/05/2020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C17FC-FE8A-472E-923B-5FD9237C538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4231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Espace réservé des not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fr-FR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0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088DDD9-D698-48D1-816B-DCC8B5AD8D94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23178456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25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94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25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3017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80017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34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531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69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6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060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36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781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07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60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659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1" r:id="rId11"/>
    <p:sldLayoutId id="2147483662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13" Type="http://schemas.openxmlformats.org/officeDocument/2006/relationships/diagramLayout" Target="../diagrams/layout7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12" Type="http://schemas.openxmlformats.org/officeDocument/2006/relationships/diagramData" Target="../diagrams/data7.xml"/><Relationship Id="rId2" Type="http://schemas.openxmlformats.org/officeDocument/2006/relationships/diagramData" Target="../diagrams/data5.xml"/><Relationship Id="rId1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5" Type="http://schemas.openxmlformats.org/officeDocument/2006/relationships/diagramColors" Target="../diagrams/colors7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Relationship Id="rId1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jp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err="1" smtClean="0"/>
              <a:t>Masterclasse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« Mon grand oral »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fr-FR" dirty="0" smtClean="0"/>
          </a:p>
          <a:p>
            <a:pPr algn="ctr"/>
            <a:r>
              <a:rPr lang="fr-FR" dirty="0" err="1" smtClean="0"/>
              <a:t>MerCREDI</a:t>
            </a:r>
            <a:r>
              <a:rPr lang="fr-FR" dirty="0" smtClean="0"/>
              <a:t> 20 MAI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7184489-EDDD-6D46-B2D2-4128D42E9F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5320145" y="271308"/>
            <a:ext cx="1662546" cy="1696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24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J’effectue un choix personnel de mes deux sujets au 1</a:t>
            </a:r>
            <a:r>
              <a:rPr lang="fr-FR" baseline="30000" dirty="0" smtClean="0"/>
              <a:t>er</a:t>
            </a:r>
            <a:r>
              <a:rPr lang="fr-FR" dirty="0" smtClean="0"/>
              <a:t> trimestre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131294" y="123057"/>
            <a:ext cx="338776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FR" sz="4000" b="1" dirty="0" smtClean="0">
                <a:ln/>
                <a:solidFill>
                  <a:schemeClr val="accent4"/>
                </a:solidFill>
              </a:rPr>
              <a:t>Année de Terminale</a:t>
            </a:r>
            <a:endParaRPr lang="fr-FR" sz="40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03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travailler mes sujets pendant l’année ?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357432" y="649438"/>
            <a:ext cx="3258604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Année de </a:t>
            </a:r>
            <a:endParaRPr lang="fr-FR" sz="4000" b="1" dirty="0" smtClean="0">
              <a:ln/>
              <a:solidFill>
                <a:schemeClr val="accent4"/>
              </a:solidFill>
            </a:endParaRPr>
          </a:p>
          <a:p>
            <a:pPr algn="ctr"/>
            <a:r>
              <a:rPr lang="fr-FR" sz="4000" b="1" dirty="0" smtClean="0">
                <a:ln/>
                <a:solidFill>
                  <a:schemeClr val="accent4"/>
                </a:solidFill>
              </a:rPr>
              <a:t>Terminale</a:t>
            </a:r>
            <a:endParaRPr lang="fr-FR" sz="4000" b="1" dirty="0">
              <a:ln/>
              <a:solidFill>
                <a:schemeClr val="accent4"/>
              </a:solidFill>
            </a:endParaRPr>
          </a:p>
          <a:p>
            <a:pPr algn="ctr"/>
            <a:endParaRPr lang="fr-FR" sz="5400" b="1" cap="none" spc="0" dirty="0">
              <a:ln/>
              <a:solidFill>
                <a:schemeClr val="accent4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926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parle debout </a:t>
            </a:r>
            <a:br>
              <a:rPr lang="fr-FR" dirty="0" smtClean="0"/>
            </a:br>
            <a:r>
              <a:rPr lang="fr-FR" dirty="0" smtClean="0"/>
              <a:t>et sans notes (5 minutes)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-1246909" y="92643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Année de </a:t>
            </a:r>
          </a:p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Terminale</a:t>
            </a:r>
            <a:endParaRPr lang="fr-FR" sz="4000" b="1" dirty="0">
              <a:ln/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85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64ADADF-75EC-EC43-AABD-12D712C9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 fontScale="90000"/>
          </a:bodyPr>
          <a:lstStyle/>
          <a:p>
            <a:r>
              <a:rPr lang="fr-FR" sz="2800" dirty="0">
                <a:solidFill>
                  <a:schemeClr val="accent5"/>
                </a:solidFill>
              </a:rPr>
              <a:t>PREMIER TEMPS </a:t>
            </a:r>
            <a:r>
              <a:rPr lang="fr-FR" sz="2800" dirty="0" smtClean="0">
                <a:solidFill>
                  <a:schemeClr val="accent5"/>
                </a:solidFill>
              </a:rPr>
              <a:t>: Présenter une question debout en 5min</a:t>
            </a:r>
            <a:r>
              <a:rPr lang="fr-FR" sz="2800" dirty="0">
                <a:solidFill>
                  <a:schemeClr val="accent5"/>
                </a:solidFill>
              </a:rPr>
              <a:t/>
            </a:r>
            <a:br>
              <a:rPr lang="fr-FR" sz="2800" dirty="0">
                <a:solidFill>
                  <a:schemeClr val="accent5"/>
                </a:solidFill>
              </a:rPr>
            </a:br>
            <a:endParaRPr lang="fr-FR" sz="1600" dirty="0">
              <a:solidFill>
                <a:schemeClr val="accent5"/>
              </a:solidFill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FECFE42-19CC-AF4C-A8C2-A046C3412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924612"/>
              </p:ext>
            </p:extLst>
          </p:nvPr>
        </p:nvGraphicFramePr>
        <p:xfrm>
          <a:off x="578734" y="1548375"/>
          <a:ext cx="10775066" cy="4944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E2FBB5A1-204D-E74A-8678-26EA36099CAD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904162" y="5370653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20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Je prépare l’échange avec le jury </a:t>
            </a:r>
            <a:br>
              <a:rPr lang="fr-FR" dirty="0" smtClean="0"/>
            </a:br>
            <a:r>
              <a:rPr lang="fr-FR" dirty="0" smtClean="0"/>
              <a:t>(15 minutes)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29491" y="526473"/>
            <a:ext cx="344978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Année de </a:t>
            </a:r>
          </a:p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Terminale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8880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0886225"/>
              </p:ext>
            </p:extLst>
          </p:nvPr>
        </p:nvGraphicFramePr>
        <p:xfrm>
          <a:off x="838200" y="365125"/>
          <a:ext cx="10515600" cy="5807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276634607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2426202331"/>
              </p:ext>
            </p:extLst>
          </p:nvPr>
        </p:nvGraphicFramePr>
        <p:xfrm>
          <a:off x="2032000" y="102790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568036" y="365125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chemeClr val="accent5"/>
                </a:solidFill>
              </a:rPr>
              <a:t>1ère </a:t>
            </a:r>
            <a:r>
              <a:rPr lang="fr-FR" sz="2400" b="1" dirty="0">
                <a:solidFill>
                  <a:schemeClr val="accent5"/>
                </a:solidFill>
              </a:rPr>
              <a:t>partie de </a:t>
            </a:r>
            <a:r>
              <a:rPr lang="fr-FR" sz="2400" b="1" dirty="0" smtClean="0">
                <a:solidFill>
                  <a:schemeClr val="accent5"/>
                </a:solidFill>
              </a:rPr>
              <a:t>l’échange, 10 minutes, assis ou debout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00662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Question sur l’orientation : être acteur de mon questionnement</a:t>
            </a:r>
            <a:endParaRPr lang="fr-FR" dirty="0"/>
          </a:p>
        </p:txBody>
      </p:sp>
      <p:sp>
        <p:nvSpPr>
          <p:cNvPr id="3" name="ZoneTexte 2"/>
          <p:cNvSpPr txBox="1"/>
          <p:nvPr/>
        </p:nvSpPr>
        <p:spPr>
          <a:xfrm>
            <a:off x="471055" y="332509"/>
            <a:ext cx="36714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Année de </a:t>
            </a:r>
          </a:p>
          <a:p>
            <a:pPr algn="ctr"/>
            <a:r>
              <a:rPr lang="fr-FR" sz="4000" b="1" dirty="0">
                <a:ln/>
                <a:solidFill>
                  <a:schemeClr val="accent4"/>
                </a:solidFill>
              </a:rPr>
              <a:t>Terminale</a:t>
            </a:r>
          </a:p>
          <a:p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0574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F64ADADF-75EC-EC43-AABD-12D712C9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59503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bg1"/>
                </a:solidFill>
              </a:rPr>
              <a:t/>
            </a:r>
            <a:br>
              <a:rPr lang="fr-FR" sz="3100" dirty="0" smtClean="0">
                <a:solidFill>
                  <a:schemeClr val="bg1"/>
                </a:solidFill>
              </a:rPr>
            </a:br>
            <a:r>
              <a:rPr lang="fr-FR" sz="3100" dirty="0" smtClean="0">
                <a:solidFill>
                  <a:schemeClr val="accent5"/>
                </a:solidFill>
              </a:rPr>
              <a:t>2</a:t>
            </a:r>
            <a:r>
              <a:rPr lang="fr-FR" sz="3100" baseline="30000" dirty="0" smtClean="0">
                <a:solidFill>
                  <a:schemeClr val="accent5"/>
                </a:solidFill>
              </a:rPr>
              <a:t>ème</a:t>
            </a:r>
            <a:r>
              <a:rPr lang="fr-FR" sz="3100" dirty="0" smtClean="0">
                <a:solidFill>
                  <a:schemeClr val="accent5"/>
                </a:solidFill>
              </a:rPr>
              <a:t> partie de l’échange : mon parcours et mon projet d’orientation – 5 minutes </a:t>
            </a:r>
            <a:r>
              <a:rPr lang="fr-FR" sz="2700" dirty="0">
                <a:solidFill>
                  <a:schemeClr val="accent5"/>
                </a:solidFill>
              </a:rPr>
              <a:t/>
            </a:r>
            <a:br>
              <a:rPr lang="fr-FR" sz="2700" dirty="0">
                <a:solidFill>
                  <a:schemeClr val="accent5"/>
                </a:solidFill>
              </a:rPr>
            </a:br>
            <a:r>
              <a:rPr lang="fr-FR" sz="2800" dirty="0">
                <a:solidFill>
                  <a:schemeClr val="accent5"/>
                </a:solidFill>
              </a:rPr>
              <a:t/>
            </a:r>
            <a:br>
              <a:rPr lang="fr-FR" sz="2800" dirty="0">
                <a:solidFill>
                  <a:schemeClr val="accent5"/>
                </a:solidFill>
              </a:rPr>
            </a:br>
            <a:endParaRPr lang="fr-FR" sz="2800" dirty="0">
              <a:solidFill>
                <a:schemeClr val="accent5"/>
              </a:solidFill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0567AC43-EA85-B947-852A-3A8E8A82B6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27800"/>
              </p:ext>
            </p:extLst>
          </p:nvPr>
        </p:nvGraphicFramePr>
        <p:xfrm>
          <a:off x="243068" y="1625015"/>
          <a:ext cx="11110732" cy="4687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E57B4A94-08E4-8D46-942C-8D7CD651593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904162" y="5370653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3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grand oral – synthèse provisoire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fr-FR" b="1" dirty="0"/>
              <a:t>2 idées clé</a:t>
            </a:r>
            <a:r>
              <a:rPr lang="fr-FR" dirty="0"/>
              <a:t> : </a:t>
            </a:r>
          </a:p>
          <a:p>
            <a:pPr marL="0" indent="0">
              <a:buNone/>
            </a:pPr>
            <a:r>
              <a:rPr lang="fr-FR" dirty="0"/>
              <a:t>Le grand oral c’est : </a:t>
            </a:r>
            <a:endParaRPr lang="fr-FR" dirty="0" smtClean="0"/>
          </a:p>
          <a:p>
            <a:r>
              <a:rPr lang="fr-FR" dirty="0" smtClean="0"/>
              <a:t>un </a:t>
            </a:r>
            <a:r>
              <a:rPr lang="fr-FR" b="1" dirty="0"/>
              <a:t>choix personnel </a:t>
            </a:r>
            <a:r>
              <a:rPr lang="fr-FR" dirty="0"/>
              <a:t>(des possibilités multiples)</a:t>
            </a:r>
          </a:p>
          <a:p>
            <a:r>
              <a:rPr lang="fr-FR" dirty="0"/>
              <a:t> </a:t>
            </a:r>
            <a:r>
              <a:rPr lang="fr-FR" dirty="0" smtClean="0"/>
              <a:t>Un </a:t>
            </a:r>
            <a:r>
              <a:rPr lang="fr-FR" b="1" dirty="0"/>
              <a:t>processus de maturation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pPr marL="0" lvl="0" indent="0">
              <a:buNone/>
            </a:pPr>
            <a:r>
              <a:rPr lang="fr-FR" b="1" dirty="0"/>
              <a:t>Le choix d’une </a:t>
            </a:r>
            <a:r>
              <a:rPr lang="fr-FR" b="1" dirty="0" smtClean="0"/>
              <a:t>question</a:t>
            </a:r>
            <a:endParaRPr lang="fr-FR" dirty="0"/>
          </a:p>
          <a:p>
            <a:pPr marL="0" lvl="0" indent="0">
              <a:buNone/>
            </a:pPr>
            <a:r>
              <a:rPr lang="fr-FR" b="1" dirty="0"/>
              <a:t>U</a:t>
            </a:r>
            <a:r>
              <a:rPr lang="fr-FR" b="1" dirty="0" smtClean="0"/>
              <a:t>n </a:t>
            </a:r>
            <a:r>
              <a:rPr lang="fr-FR" b="1" dirty="0"/>
              <a:t>processus pour définir, motiver, nourrir, clarifier qui commence en première pour s’achever en fin de terminale</a:t>
            </a:r>
            <a:endParaRPr lang="fr-FR" dirty="0"/>
          </a:p>
          <a:p>
            <a:pPr lvl="1"/>
            <a:r>
              <a:rPr lang="fr-FR" dirty="0"/>
              <a:t>Un thème, des idées qui croisent </a:t>
            </a:r>
            <a:r>
              <a:rPr lang="fr-FR" b="1" dirty="0" smtClean="0"/>
              <a:t>goûts,</a:t>
            </a:r>
            <a:r>
              <a:rPr lang="fr-FR" dirty="0" smtClean="0"/>
              <a:t> </a:t>
            </a:r>
            <a:r>
              <a:rPr lang="fr-FR" b="1" dirty="0"/>
              <a:t>centres d’intérêt</a:t>
            </a:r>
            <a:r>
              <a:rPr lang="fr-FR" dirty="0"/>
              <a:t>, le </a:t>
            </a:r>
            <a:r>
              <a:rPr lang="fr-FR" b="1" dirty="0"/>
              <a:t>projet de parcours</a:t>
            </a:r>
          </a:p>
          <a:p>
            <a:pPr lvl="1"/>
            <a:r>
              <a:rPr lang="fr-FR" dirty="0"/>
              <a:t>Des </a:t>
            </a:r>
            <a:r>
              <a:rPr lang="fr-FR" b="1" dirty="0"/>
              <a:t>liens</a:t>
            </a:r>
            <a:r>
              <a:rPr lang="fr-FR" dirty="0"/>
              <a:t> entre ce </a:t>
            </a:r>
            <a:r>
              <a:rPr lang="fr-FR" b="1" dirty="0"/>
              <a:t>thème</a:t>
            </a:r>
            <a:r>
              <a:rPr lang="fr-FR" dirty="0"/>
              <a:t> et </a:t>
            </a:r>
            <a:r>
              <a:rPr lang="fr-FR" b="1" dirty="0"/>
              <a:t>l’un </a:t>
            </a:r>
            <a:r>
              <a:rPr lang="fr-FR" dirty="0"/>
              <a:t>ou </a:t>
            </a:r>
            <a:r>
              <a:rPr lang="fr-FR" b="1" dirty="0"/>
              <a:t>les deux enseignements de spécialité</a:t>
            </a:r>
          </a:p>
          <a:p>
            <a:pPr lvl="1"/>
            <a:r>
              <a:rPr lang="fr-FR" dirty="0"/>
              <a:t>Des recherches </a:t>
            </a:r>
            <a:r>
              <a:rPr lang="fr-FR" b="1" dirty="0"/>
              <a:t>documentaires</a:t>
            </a:r>
            <a:r>
              <a:rPr lang="fr-FR" dirty="0"/>
              <a:t> pour comprendre, approfondir, cerner son sujet, ses questions</a:t>
            </a:r>
          </a:p>
          <a:p>
            <a:pPr lvl="1"/>
            <a:r>
              <a:rPr lang="fr-FR" dirty="0"/>
              <a:t>Un cheminement de la réflexion par le </a:t>
            </a:r>
            <a:r>
              <a:rPr lang="fr-FR" b="1" dirty="0"/>
              <a:t>carnet de bord </a:t>
            </a:r>
            <a:r>
              <a:rPr lang="fr-FR" dirty="0"/>
              <a:t>et par l’échange </a:t>
            </a:r>
          </a:p>
          <a:p>
            <a:pPr lvl="1"/>
            <a:r>
              <a:rPr lang="fr-FR" dirty="0"/>
              <a:t>Un travail de </a:t>
            </a:r>
            <a:r>
              <a:rPr lang="fr-FR" b="1" dirty="0" smtClean="0"/>
              <a:t>sélection</a:t>
            </a:r>
            <a:r>
              <a:rPr lang="fr-FR" dirty="0" smtClean="0"/>
              <a:t>, </a:t>
            </a:r>
            <a:r>
              <a:rPr lang="fr-FR" dirty="0"/>
              <a:t>de</a:t>
            </a:r>
            <a:r>
              <a:rPr lang="fr-FR" b="1" dirty="0"/>
              <a:t> concentration </a:t>
            </a:r>
            <a:r>
              <a:rPr lang="fr-FR" dirty="0"/>
              <a:t>pour présenter l’essentiel en </a:t>
            </a:r>
            <a:r>
              <a:rPr lang="fr-FR" b="1" dirty="0"/>
              <a:t>5 minutes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8216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grand oral – synthèse provisoire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fr-FR" b="1" dirty="0"/>
              <a:t>Les  5 minutes d’oral</a:t>
            </a:r>
            <a:endParaRPr lang="fr-FR" dirty="0"/>
          </a:p>
          <a:p>
            <a:pPr lvl="1"/>
            <a:r>
              <a:rPr lang="fr-FR" dirty="0"/>
              <a:t>Parler </a:t>
            </a:r>
            <a:r>
              <a:rPr lang="fr-FR" b="1" dirty="0"/>
              <a:t>debout </a:t>
            </a:r>
            <a:r>
              <a:rPr lang="fr-FR" dirty="0"/>
              <a:t>: c’est être plus présent, plus engagé dans son corps et sa parole.</a:t>
            </a:r>
          </a:p>
          <a:p>
            <a:pPr lvl="1"/>
            <a:r>
              <a:rPr lang="fr-FR" dirty="0"/>
              <a:t>Parler </a:t>
            </a:r>
            <a:r>
              <a:rPr lang="fr-FR" b="1" dirty="0"/>
              <a:t>sans notes</a:t>
            </a:r>
            <a:r>
              <a:rPr lang="fr-FR" dirty="0"/>
              <a:t> : c’est être libre pour parler, regarder ses interlocuteurs, créer une relation d’échange. </a:t>
            </a:r>
          </a:p>
          <a:p>
            <a:pPr lvl="1"/>
            <a:r>
              <a:rPr lang="fr-FR" dirty="0"/>
              <a:t>Ménager </a:t>
            </a:r>
            <a:r>
              <a:rPr lang="fr-FR" b="1" dirty="0"/>
              <a:t>des silences</a:t>
            </a:r>
            <a:r>
              <a:rPr lang="fr-FR" dirty="0"/>
              <a:t> : C’est permettre à ses auditeurs d’entrer dans son univers, son propos, de suivre le discours pour bien mener l’entretien qui </a:t>
            </a:r>
            <a:r>
              <a:rPr lang="fr-FR" dirty="0" smtClean="0"/>
              <a:t>suit</a:t>
            </a:r>
            <a:r>
              <a:rPr lang="fr-FR" dirty="0"/>
              <a:t>.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6994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Bienvenue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1936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dirty="0" smtClean="0"/>
              <a:t>MERCI A TOUTES ET A TOUS POUR VOS QUESTIONS !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pPr algn="ctr"/>
            <a:r>
              <a:rPr lang="fr-FR" dirty="0" smtClean="0"/>
              <a:t>Bon courage pour la fin d’</a:t>
            </a:r>
            <a:r>
              <a:rPr lang="fr-FR" dirty="0" err="1" smtClean="0"/>
              <a:t>annee</a:t>
            </a:r>
            <a:r>
              <a:rPr lang="fr-FR" dirty="0" smtClean="0"/>
              <a:t> !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2FBB5A1-204D-E74A-8678-26EA36099C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765616" y="5245962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45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58634B7-5F0D-D945-91B5-880639B15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chive"/>
              </a:rPr>
              <a:t>Annexe 1 - Grille d'évaluation indicative de l'épreuve orale terminale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DBFF15C-7A6B-1347-9E68-8B4FD7B5A54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9704495"/>
              </p:ext>
            </p:extLst>
          </p:nvPr>
        </p:nvGraphicFramePr>
        <p:xfrm>
          <a:off x="580572" y="1088571"/>
          <a:ext cx="10773232" cy="5404303"/>
        </p:xfrm>
        <a:graphic>
          <a:graphicData uri="http://schemas.openxmlformats.org/drawingml/2006/table">
            <a:tbl>
              <a:tblPr/>
              <a:tblGrid>
                <a:gridCol w="1016240">
                  <a:extLst>
                    <a:ext uri="{9D8B030D-6E8A-4147-A177-3AD203B41FA5}">
                      <a16:colId xmlns:a16="http://schemas.microsoft.com/office/drawing/2014/main" val="4120617284"/>
                    </a:ext>
                  </a:extLst>
                </a:gridCol>
                <a:gridCol w="2405225">
                  <a:extLst>
                    <a:ext uri="{9D8B030D-6E8A-4147-A177-3AD203B41FA5}">
                      <a16:colId xmlns:a16="http://schemas.microsoft.com/office/drawing/2014/main" val="233030877"/>
                    </a:ext>
                  </a:extLst>
                </a:gridCol>
                <a:gridCol w="1810820">
                  <a:extLst>
                    <a:ext uri="{9D8B030D-6E8A-4147-A177-3AD203B41FA5}">
                      <a16:colId xmlns:a16="http://schemas.microsoft.com/office/drawing/2014/main" val="1710743782"/>
                    </a:ext>
                  </a:extLst>
                </a:gridCol>
                <a:gridCol w="1885692">
                  <a:extLst>
                    <a:ext uri="{9D8B030D-6E8A-4147-A177-3AD203B41FA5}">
                      <a16:colId xmlns:a16="http://schemas.microsoft.com/office/drawing/2014/main" val="1052560222"/>
                    </a:ext>
                  </a:extLst>
                </a:gridCol>
                <a:gridCol w="1749698">
                  <a:extLst>
                    <a:ext uri="{9D8B030D-6E8A-4147-A177-3AD203B41FA5}">
                      <a16:colId xmlns:a16="http://schemas.microsoft.com/office/drawing/2014/main" val="2715664025"/>
                    </a:ext>
                  </a:extLst>
                </a:gridCol>
                <a:gridCol w="1905557">
                  <a:extLst>
                    <a:ext uri="{9D8B030D-6E8A-4147-A177-3AD203B41FA5}">
                      <a16:colId xmlns:a16="http://schemas.microsoft.com/office/drawing/2014/main" val="54182169"/>
                    </a:ext>
                  </a:extLst>
                </a:gridCol>
              </a:tblGrid>
              <a:tr h="586771"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 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Qualité orale de l'épreuve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Qualité de la prise de parole en continu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Qualité des connaissances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Qualité de l'interaction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Qualité et construction de l'argumentation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42375"/>
                  </a:ext>
                </a:extLst>
              </a:tr>
              <a:tr h="998513"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très insuffisant 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Difficilement audible sur l'ensemble de la prestation.</a:t>
                      </a:r>
                    </a:p>
                    <a:p>
                      <a:r>
                        <a:rPr lang="fr-FR" sz="900">
                          <a:effectLst/>
                        </a:rPr>
                        <a:t>Le candidat ne parvient pas à capter l'attention.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Enoncés courts, ponctués de pauses et de faux démarrages ou énoncés longs à la syntaxe mal maîtrisée.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Connaissances imprécises, incapacité à répondre aux questions, même avec une aide et des relances.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Réponses courtes ou rares. La communication repose principalement sur l'évaluateur.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Pas de compréhension du sujet, discours non argumenté et décousu. 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935557"/>
                  </a:ext>
                </a:extLst>
              </a:tr>
              <a:tr h="998513"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insuffisant 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>
                          <a:effectLst/>
                        </a:rPr>
                        <a:t>La voix devient plus audible et intelligible au fil de l'épreuve mais demeure monocorde.</a:t>
                      </a:r>
                    </a:p>
                    <a:p>
                      <a:r>
                        <a:rPr lang="fr-FR" sz="900" dirty="0">
                          <a:effectLst/>
                        </a:rPr>
                        <a:t>Vocabulaire limité ou approximatif.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Discours assez clair mais vocabulaire limité et énoncés schématiques.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Connaissances réelles, mais difficulté à les mobiliser en situation à l'occasion des questions du jury.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L'entretien permet une amorce d'échange. L'interaction reste limitée.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Début de démonstration mais raisonnement lacunaire.</a:t>
                      </a:r>
                    </a:p>
                    <a:p>
                      <a:r>
                        <a:rPr lang="fr-FR" sz="900">
                          <a:effectLst/>
                        </a:rPr>
                        <a:t>Discours insuffisamment structuré.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280386"/>
                  </a:ext>
                </a:extLst>
              </a:tr>
              <a:tr h="1204383"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satisfaisant 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Quelques variations dans l'utilisation de la voix ; prise de parole affirmée. Il utilise un lexique adapté.</a:t>
                      </a:r>
                    </a:p>
                    <a:p>
                      <a:r>
                        <a:rPr lang="fr-FR" sz="900">
                          <a:effectLst/>
                        </a:rPr>
                        <a:t>Le candidat parvient à susciter l'intérêt.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Discours articulé et pertinent, énoncés bien construits.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Connaissances précises, une capacité à les mobiliser en réponses aux questions du jury avec éventuellement quelques relances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Répond, contribue, réagit. Se reprend, reformule en s'aidant des propositions du jury.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Démonstration construite et appuyée sur des arguments précis et pertinents.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310473"/>
                  </a:ext>
                </a:extLst>
              </a:tr>
              <a:tr h="1616123"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très satisfaisant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La voix soutient efficacement le discours.</a:t>
                      </a:r>
                    </a:p>
                    <a:p>
                      <a:r>
                        <a:rPr lang="fr-FR" sz="900">
                          <a:effectLst/>
                        </a:rPr>
                        <a:t>Qualités prosodiques marquées (débit, fluidité, variations et nuances pertinentes, etc.).</a:t>
                      </a:r>
                    </a:p>
                    <a:p>
                      <a:r>
                        <a:rPr lang="fr-FR" sz="900">
                          <a:effectLst/>
                        </a:rPr>
                        <a:t>Le candidat est pleinement engagé dans sa parole. Il utilise un vocabulaire riche et précis.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Discours fluide, efficace, tirant pleinement profit du temps et développant ses propositions.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Connaissances maîtrisées, les réponses aux questions du jury témoignent d'une capacité à mobiliser ces connaissances à bon escient et à les exposer clairement.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>
                          <a:effectLst/>
                        </a:rPr>
                        <a:t>S'engage dans sa parole, réagit de façon pertinente. Prend l'initiative dans l'échange. Exploite judicieusement les éléments fournis par la situation d'interaction.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900" dirty="0">
                          <a:effectLst/>
                        </a:rPr>
                        <a:t>Maîtrise des enjeux du sujet, capacité à conduire et exprimer une argumentation personnelle, bien construite et raisonnée.</a:t>
                      </a:r>
                    </a:p>
                  </a:txBody>
                  <a:tcPr marL="34947" marR="34947" marT="43684" marB="4368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151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13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r>
              <a:rPr altLang="fr-FR" smtClean="0"/>
              <a:t>Comment poser une question ?</a:t>
            </a:r>
          </a:p>
        </p:txBody>
      </p:sp>
      <p:pic>
        <p:nvPicPr>
          <p:cNvPr id="13315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217" y="990599"/>
            <a:ext cx="8188037" cy="5271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31972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</a:t>
            </a:r>
            <a:r>
              <a:rPr lang="fr-FR" dirty="0" err="1" smtClean="0"/>
              <a:t>masterclasse</a:t>
            </a:r>
            <a:r>
              <a:rPr lang="fr-FR" dirty="0" smtClean="0"/>
              <a:t> animée par…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b="1" dirty="0"/>
              <a:t>Julie FERNANDEZ</a:t>
            </a:r>
            <a:r>
              <a:rPr lang="fr-FR" sz="2000" dirty="0"/>
              <a:t>, professeur et formatrice en lettres.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b="1" dirty="0"/>
              <a:t>Cyril DELHAY</a:t>
            </a:r>
            <a:r>
              <a:rPr lang="fr-FR" sz="2000" dirty="0"/>
              <a:t>, professeur d’art oratoire à Sciences Po. </a:t>
            </a:r>
          </a:p>
          <a:p>
            <a:pPr marL="0" indent="0" algn="ctr">
              <a:buNone/>
            </a:pPr>
            <a:endParaRPr lang="fr-FR" sz="2000" dirty="0"/>
          </a:p>
          <a:p>
            <a:pPr marL="0" indent="0" algn="ctr">
              <a:buNone/>
            </a:pPr>
            <a:r>
              <a:rPr lang="fr-FR" sz="2000" dirty="0"/>
              <a:t>Trois </a:t>
            </a:r>
            <a:r>
              <a:rPr lang="fr-FR" sz="2000" dirty="0" err="1"/>
              <a:t>lycéen.nes</a:t>
            </a:r>
            <a:r>
              <a:rPr lang="fr-FR" sz="2000" dirty="0"/>
              <a:t> : </a:t>
            </a:r>
          </a:p>
          <a:p>
            <a:pPr algn="ctr">
              <a:buFontTx/>
              <a:buChar char="-"/>
            </a:pPr>
            <a:r>
              <a:rPr lang="fr-FR" sz="2000" b="1" dirty="0"/>
              <a:t>Marie</a:t>
            </a:r>
            <a:r>
              <a:rPr lang="fr-FR" sz="2000" dirty="0"/>
              <a:t> ; </a:t>
            </a:r>
          </a:p>
          <a:p>
            <a:pPr algn="ctr">
              <a:buFontTx/>
              <a:buChar char="-"/>
            </a:pPr>
            <a:r>
              <a:rPr lang="fr-FR" sz="2000" b="1" dirty="0"/>
              <a:t>Anaïs</a:t>
            </a:r>
            <a:r>
              <a:rPr lang="fr-FR" sz="2000" dirty="0"/>
              <a:t> ; </a:t>
            </a:r>
          </a:p>
          <a:p>
            <a:pPr algn="ctr">
              <a:buFontTx/>
              <a:buChar char="-"/>
            </a:pPr>
            <a:r>
              <a:rPr lang="fr-FR" sz="2000" b="1" dirty="0"/>
              <a:t>Grégory</a:t>
            </a:r>
            <a:r>
              <a:rPr lang="fr-FR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2754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grand oral</a:t>
            </a:r>
            <a:r>
              <a:rPr lang="fr-FR" smtClean="0"/>
              <a:t>, qu’est-ce </a:t>
            </a:r>
            <a:r>
              <a:rPr lang="fr-FR" dirty="0" smtClean="0"/>
              <a:t>que c’est ?</a:t>
            </a:r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7184489-EDDD-6D46-B2D2-4128D42E9F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699392" y="5115098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1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8953E74-D241-4DDF-8508-F0365EA13A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C3C901A-B2F4-4A3C-BCDD-7C8D587ECA2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0"/>
            <a:ext cx="12192000" cy="2371134"/>
          </a:xfrm>
          <a:custGeom>
            <a:avLst/>
            <a:gdLst>
              <a:gd name="connsiteX0" fmla="*/ 0 w 12192000"/>
              <a:gd name="connsiteY0" fmla="*/ 0 h 2515690"/>
              <a:gd name="connsiteX1" fmla="*/ 170442 w 12192000"/>
              <a:gd name="connsiteY1" fmla="*/ 96074 h 2515690"/>
              <a:gd name="connsiteX2" fmla="*/ 424739 w 12192000"/>
              <a:gd name="connsiteY2" fmla="*/ 224865 h 2515690"/>
              <a:gd name="connsiteX3" fmla="*/ 748273 w 12192000"/>
              <a:gd name="connsiteY3" fmla="*/ 373939 h 2515690"/>
              <a:gd name="connsiteX4" fmla="*/ 1037058 w 12192000"/>
              <a:gd name="connsiteY4" fmla="*/ 499994 h 2515690"/>
              <a:gd name="connsiteX5" fmla="*/ 1101312 w 12192000"/>
              <a:gd name="connsiteY5" fmla="*/ 428540 h 2515690"/>
              <a:gd name="connsiteX6" fmla="*/ 1367071 w 12192000"/>
              <a:gd name="connsiteY6" fmla="*/ 516118 h 2515690"/>
              <a:gd name="connsiteX7" fmla="*/ 2189943 w 12192000"/>
              <a:gd name="connsiteY7" fmla="*/ 794533 h 2515690"/>
              <a:gd name="connsiteX8" fmla="*/ 2390329 w 12192000"/>
              <a:gd name="connsiteY8" fmla="*/ 920897 h 2515690"/>
              <a:gd name="connsiteX9" fmla="*/ 2459570 w 12192000"/>
              <a:gd name="connsiteY9" fmla="*/ 983740 h 2515690"/>
              <a:gd name="connsiteX10" fmla="*/ 2503252 w 12192000"/>
              <a:gd name="connsiteY10" fmla="*/ 1000151 h 2515690"/>
              <a:gd name="connsiteX11" fmla="*/ 2503252 w 12192000"/>
              <a:gd name="connsiteY11" fmla="*/ 1008273 h 2515690"/>
              <a:gd name="connsiteX12" fmla="*/ 2511191 w 12192000"/>
              <a:gd name="connsiteY12" fmla="*/ 1009499 h 2515690"/>
              <a:gd name="connsiteX13" fmla="*/ 2565029 w 12192000"/>
              <a:gd name="connsiteY13" fmla="*/ 1015977 h 2515690"/>
              <a:gd name="connsiteX14" fmla="*/ 2593745 w 12192000"/>
              <a:gd name="connsiteY14" fmla="*/ 1019963 h 2515690"/>
              <a:gd name="connsiteX15" fmla="*/ 2591015 w 12192000"/>
              <a:gd name="connsiteY15" fmla="*/ 1019651 h 2515690"/>
              <a:gd name="connsiteX16" fmla="*/ 2590137 w 12192000"/>
              <a:gd name="connsiteY16" fmla="*/ 1019549 h 2515690"/>
              <a:gd name="connsiteX17" fmla="*/ 2589021 w 12192000"/>
              <a:gd name="connsiteY17" fmla="*/ 1019424 h 2515690"/>
              <a:gd name="connsiteX18" fmla="*/ 2591015 w 12192000"/>
              <a:gd name="connsiteY18" fmla="*/ 1019651 h 2515690"/>
              <a:gd name="connsiteX19" fmla="*/ 2602385 w 12192000"/>
              <a:gd name="connsiteY19" fmla="*/ 1020975 h 2515690"/>
              <a:gd name="connsiteX20" fmla="*/ 2614445 w 12192000"/>
              <a:gd name="connsiteY20" fmla="*/ 1022389 h 2515690"/>
              <a:gd name="connsiteX21" fmla="*/ 2614445 w 12192000"/>
              <a:gd name="connsiteY21" fmla="*/ 1020966 h 2515690"/>
              <a:gd name="connsiteX22" fmla="*/ 2676661 w 12192000"/>
              <a:gd name="connsiteY22" fmla="*/ 1029355 h 2515690"/>
              <a:gd name="connsiteX23" fmla="*/ 2788597 w 12192000"/>
              <a:gd name="connsiteY23" fmla="*/ 1048926 h 2515690"/>
              <a:gd name="connsiteX24" fmla="*/ 2812742 w 12192000"/>
              <a:gd name="connsiteY24" fmla="*/ 1057667 h 2515690"/>
              <a:gd name="connsiteX25" fmla="*/ 2970201 w 12192000"/>
              <a:gd name="connsiteY25" fmla="*/ 949091 h 2515690"/>
              <a:gd name="connsiteX26" fmla="*/ 3030610 w 12192000"/>
              <a:gd name="connsiteY26" fmla="*/ 1049340 h 2515690"/>
              <a:gd name="connsiteX27" fmla="*/ 3058913 w 12192000"/>
              <a:gd name="connsiteY27" fmla="*/ 1048085 h 2515690"/>
              <a:gd name="connsiteX28" fmla="*/ 3072697 w 12192000"/>
              <a:gd name="connsiteY28" fmla="*/ 1045316 h 2515690"/>
              <a:gd name="connsiteX29" fmla="*/ 3083305 w 12192000"/>
              <a:gd name="connsiteY29" fmla="*/ 1040550 h 2515690"/>
              <a:gd name="connsiteX30" fmla="*/ 3125603 w 12192000"/>
              <a:gd name="connsiteY30" fmla="*/ 1004583 h 2515690"/>
              <a:gd name="connsiteX31" fmla="*/ 3385106 w 12192000"/>
              <a:gd name="connsiteY31" fmla="*/ 1042233 h 2515690"/>
              <a:gd name="connsiteX32" fmla="*/ 3424945 w 12192000"/>
              <a:gd name="connsiteY32" fmla="*/ 1065268 h 2515690"/>
              <a:gd name="connsiteX33" fmla="*/ 3436948 w 12192000"/>
              <a:gd name="connsiteY33" fmla="*/ 1068018 h 2515690"/>
              <a:gd name="connsiteX34" fmla="*/ 3466714 w 12192000"/>
              <a:gd name="connsiteY34" fmla="*/ 1063419 h 2515690"/>
              <a:gd name="connsiteX35" fmla="*/ 3550909 w 12192000"/>
              <a:gd name="connsiteY35" fmla="*/ 1044511 h 2515690"/>
              <a:gd name="connsiteX36" fmla="*/ 3555900 w 12192000"/>
              <a:gd name="connsiteY36" fmla="*/ 1041996 h 2515690"/>
              <a:gd name="connsiteX37" fmla="*/ 3625978 w 12192000"/>
              <a:gd name="connsiteY37" fmla="*/ 1023459 h 2515690"/>
              <a:gd name="connsiteX38" fmla="*/ 3632465 w 12192000"/>
              <a:gd name="connsiteY38" fmla="*/ 1023522 h 2515690"/>
              <a:gd name="connsiteX39" fmla="*/ 3649063 w 12192000"/>
              <a:gd name="connsiteY39" fmla="*/ 1018726 h 2515690"/>
              <a:gd name="connsiteX40" fmla="*/ 3805954 w 12192000"/>
              <a:gd name="connsiteY40" fmla="*/ 917517 h 2515690"/>
              <a:gd name="connsiteX41" fmla="*/ 4020506 w 12192000"/>
              <a:gd name="connsiteY41" fmla="*/ 816231 h 2515690"/>
              <a:gd name="connsiteX42" fmla="*/ 4233682 w 12192000"/>
              <a:gd name="connsiteY42" fmla="*/ 799511 h 2515690"/>
              <a:gd name="connsiteX43" fmla="*/ 4306552 w 12192000"/>
              <a:gd name="connsiteY43" fmla="*/ 610207 h 2515690"/>
              <a:gd name="connsiteX44" fmla="*/ 4816604 w 12192000"/>
              <a:gd name="connsiteY44" fmla="*/ 773163 h 2515690"/>
              <a:gd name="connsiteX45" fmla="*/ 4916502 w 12192000"/>
              <a:gd name="connsiteY45" fmla="*/ 788104 h 2515690"/>
              <a:gd name="connsiteX46" fmla="*/ 5224415 w 12192000"/>
              <a:gd name="connsiteY46" fmla="*/ 674418 h 2515690"/>
              <a:gd name="connsiteX47" fmla="*/ 5274077 w 12192000"/>
              <a:gd name="connsiteY47" fmla="*/ 655978 h 2515690"/>
              <a:gd name="connsiteX48" fmla="*/ 5371217 w 12192000"/>
              <a:gd name="connsiteY48" fmla="*/ 614372 h 2515690"/>
              <a:gd name="connsiteX49" fmla="*/ 5364523 w 12192000"/>
              <a:gd name="connsiteY49" fmla="*/ 502501 h 2515690"/>
              <a:gd name="connsiteX50" fmla="*/ 5457871 w 12192000"/>
              <a:gd name="connsiteY50" fmla="*/ 558285 h 2515690"/>
              <a:gd name="connsiteX51" fmla="*/ 5750580 w 12192000"/>
              <a:gd name="connsiteY51" fmla="*/ 663503 h 2515690"/>
              <a:gd name="connsiteX52" fmla="*/ 5976618 w 12192000"/>
              <a:gd name="connsiteY52" fmla="*/ 582652 h 2515690"/>
              <a:gd name="connsiteX53" fmla="*/ 6009346 w 12192000"/>
              <a:gd name="connsiteY53" fmla="*/ 559470 h 2515690"/>
              <a:gd name="connsiteX54" fmla="*/ 6069735 w 12192000"/>
              <a:gd name="connsiteY54" fmla="*/ 587803 h 2515690"/>
              <a:gd name="connsiteX55" fmla="*/ 6270319 w 12192000"/>
              <a:gd name="connsiteY55" fmla="*/ 643982 h 2515690"/>
              <a:gd name="connsiteX56" fmla="*/ 6406781 w 12192000"/>
              <a:gd name="connsiteY56" fmla="*/ 672327 h 2515690"/>
              <a:gd name="connsiteX57" fmla="*/ 6469508 w 12192000"/>
              <a:gd name="connsiteY57" fmla="*/ 708574 h 2515690"/>
              <a:gd name="connsiteX58" fmla="*/ 6515869 w 12192000"/>
              <a:gd name="connsiteY58" fmla="*/ 715738 h 2515690"/>
              <a:gd name="connsiteX59" fmla="*/ 6725938 w 12192000"/>
              <a:gd name="connsiteY59" fmla="*/ 691128 h 2515690"/>
              <a:gd name="connsiteX60" fmla="*/ 6778240 w 12192000"/>
              <a:gd name="connsiteY60" fmla="*/ 678998 h 2515690"/>
              <a:gd name="connsiteX61" fmla="*/ 6806944 w 12192000"/>
              <a:gd name="connsiteY61" fmla="*/ 646178 h 2515690"/>
              <a:gd name="connsiteX62" fmla="*/ 6830632 w 12192000"/>
              <a:gd name="connsiteY62" fmla="*/ 633915 h 2515690"/>
              <a:gd name="connsiteX63" fmla="*/ 6858072 w 12192000"/>
              <a:gd name="connsiteY63" fmla="*/ 646178 h 2515690"/>
              <a:gd name="connsiteX64" fmla="*/ 6891322 w 12192000"/>
              <a:gd name="connsiteY64" fmla="*/ 678998 h 2515690"/>
              <a:gd name="connsiteX65" fmla="*/ 6951905 w 12192000"/>
              <a:gd name="connsiteY65" fmla="*/ 691128 h 2515690"/>
              <a:gd name="connsiteX66" fmla="*/ 7195246 w 12192000"/>
              <a:gd name="connsiteY66" fmla="*/ 715738 h 2515690"/>
              <a:gd name="connsiteX67" fmla="*/ 7248949 w 12192000"/>
              <a:gd name="connsiteY67" fmla="*/ 708574 h 2515690"/>
              <a:gd name="connsiteX68" fmla="*/ 7321609 w 12192000"/>
              <a:gd name="connsiteY68" fmla="*/ 672327 h 2515690"/>
              <a:gd name="connsiteX69" fmla="*/ 7479684 w 12192000"/>
              <a:gd name="connsiteY69" fmla="*/ 643982 h 2515690"/>
              <a:gd name="connsiteX70" fmla="*/ 7712035 w 12192000"/>
              <a:gd name="connsiteY70" fmla="*/ 587803 h 2515690"/>
              <a:gd name="connsiteX71" fmla="*/ 7781987 w 12192000"/>
              <a:gd name="connsiteY71" fmla="*/ 559470 h 2515690"/>
              <a:gd name="connsiteX72" fmla="*/ 7819900 w 12192000"/>
              <a:gd name="connsiteY72" fmla="*/ 582652 h 2515690"/>
              <a:gd name="connsiteX73" fmla="*/ 8081736 w 12192000"/>
              <a:gd name="connsiteY73" fmla="*/ 663503 h 2515690"/>
              <a:gd name="connsiteX74" fmla="*/ 8420801 w 12192000"/>
              <a:gd name="connsiteY74" fmla="*/ 558285 h 2515690"/>
              <a:gd name="connsiteX75" fmla="*/ 8528933 w 12192000"/>
              <a:gd name="connsiteY75" fmla="*/ 502501 h 2515690"/>
              <a:gd name="connsiteX76" fmla="*/ 8521178 w 12192000"/>
              <a:gd name="connsiteY76" fmla="*/ 614372 h 2515690"/>
              <a:gd name="connsiteX77" fmla="*/ 8633702 w 12192000"/>
              <a:gd name="connsiteY77" fmla="*/ 655978 h 2515690"/>
              <a:gd name="connsiteX78" fmla="*/ 8691231 w 12192000"/>
              <a:gd name="connsiteY78" fmla="*/ 674418 h 2515690"/>
              <a:gd name="connsiteX79" fmla="*/ 9047908 w 12192000"/>
              <a:gd name="connsiteY79" fmla="*/ 788104 h 2515690"/>
              <a:gd name="connsiteX80" fmla="*/ 9163628 w 12192000"/>
              <a:gd name="connsiteY80" fmla="*/ 773163 h 2515690"/>
              <a:gd name="connsiteX81" fmla="*/ 9754459 w 12192000"/>
              <a:gd name="connsiteY81" fmla="*/ 610207 h 2515690"/>
              <a:gd name="connsiteX82" fmla="*/ 9838868 w 12192000"/>
              <a:gd name="connsiteY82" fmla="*/ 799511 h 2515690"/>
              <a:gd name="connsiteX83" fmla="*/ 10085808 w 12192000"/>
              <a:gd name="connsiteY83" fmla="*/ 816231 h 2515690"/>
              <a:gd name="connsiteX84" fmla="*/ 10334338 w 12192000"/>
              <a:gd name="connsiteY84" fmla="*/ 917517 h 2515690"/>
              <a:gd name="connsiteX85" fmla="*/ 10516076 w 12192000"/>
              <a:gd name="connsiteY85" fmla="*/ 1018726 h 2515690"/>
              <a:gd name="connsiteX86" fmla="*/ 10535302 w 12192000"/>
              <a:gd name="connsiteY86" fmla="*/ 1023522 h 2515690"/>
              <a:gd name="connsiteX87" fmla="*/ 10542819 w 12192000"/>
              <a:gd name="connsiteY87" fmla="*/ 1023458 h 2515690"/>
              <a:gd name="connsiteX88" fmla="*/ 10623994 w 12192000"/>
              <a:gd name="connsiteY88" fmla="*/ 1041996 h 2515690"/>
              <a:gd name="connsiteX89" fmla="*/ 10629774 w 12192000"/>
              <a:gd name="connsiteY89" fmla="*/ 1044511 h 2515690"/>
              <a:gd name="connsiteX90" fmla="*/ 10727305 w 12192000"/>
              <a:gd name="connsiteY90" fmla="*/ 1063419 h 2515690"/>
              <a:gd name="connsiteX91" fmla="*/ 10761785 w 12192000"/>
              <a:gd name="connsiteY91" fmla="*/ 1068017 h 2515690"/>
              <a:gd name="connsiteX92" fmla="*/ 10775688 w 12192000"/>
              <a:gd name="connsiteY92" fmla="*/ 1065268 h 2515690"/>
              <a:gd name="connsiteX93" fmla="*/ 10821837 w 12192000"/>
              <a:gd name="connsiteY93" fmla="*/ 1042232 h 2515690"/>
              <a:gd name="connsiteX94" fmla="*/ 11122438 w 12192000"/>
              <a:gd name="connsiteY94" fmla="*/ 1004583 h 2515690"/>
              <a:gd name="connsiteX95" fmla="*/ 11171433 w 12192000"/>
              <a:gd name="connsiteY95" fmla="*/ 1040550 h 2515690"/>
              <a:gd name="connsiteX96" fmla="*/ 11183724 w 12192000"/>
              <a:gd name="connsiteY96" fmla="*/ 1045316 h 2515690"/>
              <a:gd name="connsiteX97" fmla="*/ 11199690 w 12192000"/>
              <a:gd name="connsiteY97" fmla="*/ 1048085 h 2515690"/>
              <a:gd name="connsiteX98" fmla="*/ 11232475 w 12192000"/>
              <a:gd name="connsiteY98" fmla="*/ 1049340 h 2515690"/>
              <a:gd name="connsiteX99" fmla="*/ 11302451 w 12192000"/>
              <a:gd name="connsiteY99" fmla="*/ 949091 h 2515690"/>
              <a:gd name="connsiteX100" fmla="*/ 11484849 w 12192000"/>
              <a:gd name="connsiteY100" fmla="*/ 1057667 h 2515690"/>
              <a:gd name="connsiteX101" fmla="*/ 11512818 w 12192000"/>
              <a:gd name="connsiteY101" fmla="*/ 1048926 h 2515690"/>
              <a:gd name="connsiteX102" fmla="*/ 11642481 w 12192000"/>
              <a:gd name="connsiteY102" fmla="*/ 1029355 h 2515690"/>
              <a:gd name="connsiteX103" fmla="*/ 11714551 w 12192000"/>
              <a:gd name="connsiteY103" fmla="*/ 1020966 h 2515690"/>
              <a:gd name="connsiteX104" fmla="*/ 11714551 w 12192000"/>
              <a:gd name="connsiteY104" fmla="*/ 1022389 h 2515690"/>
              <a:gd name="connsiteX105" fmla="*/ 11728519 w 12192000"/>
              <a:gd name="connsiteY105" fmla="*/ 1020975 h 2515690"/>
              <a:gd name="connsiteX106" fmla="*/ 11741691 w 12192000"/>
              <a:gd name="connsiteY106" fmla="*/ 1019651 h 2515690"/>
              <a:gd name="connsiteX107" fmla="*/ 11743999 w 12192000"/>
              <a:gd name="connsiteY107" fmla="*/ 1019424 h 2515690"/>
              <a:gd name="connsiteX108" fmla="*/ 11742709 w 12192000"/>
              <a:gd name="connsiteY108" fmla="*/ 1019549 h 2515690"/>
              <a:gd name="connsiteX109" fmla="*/ 11741691 w 12192000"/>
              <a:gd name="connsiteY109" fmla="*/ 1019651 h 2515690"/>
              <a:gd name="connsiteX110" fmla="*/ 11738529 w 12192000"/>
              <a:gd name="connsiteY110" fmla="*/ 1019963 h 2515690"/>
              <a:gd name="connsiteX111" fmla="*/ 11771791 w 12192000"/>
              <a:gd name="connsiteY111" fmla="*/ 1015977 h 2515690"/>
              <a:gd name="connsiteX112" fmla="*/ 11834157 w 12192000"/>
              <a:gd name="connsiteY112" fmla="*/ 1009499 h 2515690"/>
              <a:gd name="connsiteX113" fmla="*/ 11843354 w 12192000"/>
              <a:gd name="connsiteY113" fmla="*/ 1008273 h 2515690"/>
              <a:gd name="connsiteX114" fmla="*/ 11843354 w 12192000"/>
              <a:gd name="connsiteY114" fmla="*/ 1000151 h 2515690"/>
              <a:gd name="connsiteX115" fmla="*/ 11893955 w 12192000"/>
              <a:gd name="connsiteY115" fmla="*/ 983740 h 2515690"/>
              <a:gd name="connsiteX116" fmla="*/ 11974160 w 12192000"/>
              <a:gd name="connsiteY116" fmla="*/ 920897 h 2515690"/>
              <a:gd name="connsiteX117" fmla="*/ 12143531 w 12192000"/>
              <a:gd name="connsiteY117" fmla="*/ 823664 h 2515690"/>
              <a:gd name="connsiteX118" fmla="*/ 12192000 w 12192000"/>
              <a:gd name="connsiteY118" fmla="*/ 801163 h 2515690"/>
              <a:gd name="connsiteX119" fmla="*/ 12192000 w 12192000"/>
              <a:gd name="connsiteY119" fmla="*/ 2515690 h 2515690"/>
              <a:gd name="connsiteX120" fmla="*/ 0 w 12192000"/>
              <a:gd name="connsiteY120" fmla="*/ 2515690 h 2515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</a:cxnLst>
            <a:rect l="l" t="t" r="r" b="b"/>
            <a:pathLst>
              <a:path w="12192000" h="2515690">
                <a:moveTo>
                  <a:pt x="0" y="0"/>
                </a:moveTo>
                <a:lnTo>
                  <a:pt x="170442" y="96074"/>
                </a:lnTo>
                <a:cubicBezTo>
                  <a:pt x="323315" y="179510"/>
                  <a:pt x="418777" y="223899"/>
                  <a:pt x="424739" y="224865"/>
                </a:cubicBezTo>
                <a:cubicBezTo>
                  <a:pt x="573781" y="248496"/>
                  <a:pt x="654649" y="314572"/>
                  <a:pt x="748273" y="373939"/>
                </a:cubicBezTo>
                <a:cubicBezTo>
                  <a:pt x="830321" y="425631"/>
                  <a:pt x="917271" y="480784"/>
                  <a:pt x="1037058" y="499994"/>
                </a:cubicBezTo>
                <a:cubicBezTo>
                  <a:pt x="1195925" y="525362"/>
                  <a:pt x="1048105" y="445478"/>
                  <a:pt x="1101312" y="428540"/>
                </a:cubicBezTo>
                <a:cubicBezTo>
                  <a:pt x="1188473" y="458169"/>
                  <a:pt x="1274625" y="505369"/>
                  <a:pt x="1367071" y="516118"/>
                </a:cubicBezTo>
                <a:cubicBezTo>
                  <a:pt x="1701323" y="554463"/>
                  <a:pt x="1964451" y="648887"/>
                  <a:pt x="2189943" y="794533"/>
                </a:cubicBezTo>
                <a:cubicBezTo>
                  <a:pt x="2255082" y="836300"/>
                  <a:pt x="2357481" y="862342"/>
                  <a:pt x="2390329" y="920897"/>
                </a:cubicBezTo>
                <a:cubicBezTo>
                  <a:pt x="2406050" y="949359"/>
                  <a:pt x="2430126" y="969285"/>
                  <a:pt x="2459570" y="983740"/>
                </a:cubicBezTo>
                <a:lnTo>
                  <a:pt x="2503252" y="1000151"/>
                </a:lnTo>
                <a:lnTo>
                  <a:pt x="2503252" y="1008273"/>
                </a:lnTo>
                <a:lnTo>
                  <a:pt x="2511191" y="1009499"/>
                </a:lnTo>
                <a:cubicBezTo>
                  <a:pt x="2529847" y="1011974"/>
                  <a:pt x="2562849" y="1015701"/>
                  <a:pt x="2565029" y="1015977"/>
                </a:cubicBezTo>
                <a:cubicBezTo>
                  <a:pt x="2610845" y="1021778"/>
                  <a:pt x="2601577" y="1020837"/>
                  <a:pt x="2593745" y="1019963"/>
                </a:cubicBezTo>
                <a:lnTo>
                  <a:pt x="2591015" y="1019651"/>
                </a:lnTo>
                <a:lnTo>
                  <a:pt x="2590137" y="1019549"/>
                </a:lnTo>
                <a:cubicBezTo>
                  <a:pt x="2588203" y="1019326"/>
                  <a:pt x="2588125" y="1019321"/>
                  <a:pt x="2589021" y="1019424"/>
                </a:cubicBezTo>
                <a:lnTo>
                  <a:pt x="2591015" y="1019651"/>
                </a:lnTo>
                <a:lnTo>
                  <a:pt x="2602385" y="1020975"/>
                </a:lnTo>
                <a:lnTo>
                  <a:pt x="2614445" y="1022389"/>
                </a:lnTo>
                <a:lnTo>
                  <a:pt x="2614445" y="1020966"/>
                </a:lnTo>
                <a:lnTo>
                  <a:pt x="2676661" y="1029355"/>
                </a:lnTo>
                <a:cubicBezTo>
                  <a:pt x="2715592" y="1034194"/>
                  <a:pt x="2753901" y="1039695"/>
                  <a:pt x="2788597" y="1048926"/>
                </a:cubicBezTo>
                <a:lnTo>
                  <a:pt x="2812742" y="1057667"/>
                </a:lnTo>
                <a:lnTo>
                  <a:pt x="2970201" y="949091"/>
                </a:lnTo>
                <a:cubicBezTo>
                  <a:pt x="3052785" y="982961"/>
                  <a:pt x="2996105" y="1020057"/>
                  <a:pt x="3030610" y="1049340"/>
                </a:cubicBezTo>
                <a:cubicBezTo>
                  <a:pt x="3039005" y="1048442"/>
                  <a:pt x="3049621" y="1048500"/>
                  <a:pt x="3058913" y="1048085"/>
                </a:cubicBezTo>
                <a:lnTo>
                  <a:pt x="3072697" y="1045316"/>
                </a:lnTo>
                <a:lnTo>
                  <a:pt x="3083305" y="1040550"/>
                </a:lnTo>
                <a:lnTo>
                  <a:pt x="3125603" y="1004583"/>
                </a:lnTo>
                <a:cubicBezTo>
                  <a:pt x="3221669" y="925596"/>
                  <a:pt x="3242489" y="937564"/>
                  <a:pt x="3385106" y="1042233"/>
                </a:cubicBezTo>
                <a:cubicBezTo>
                  <a:pt x="3399403" y="1052670"/>
                  <a:pt x="3412529" y="1060209"/>
                  <a:pt x="3424945" y="1065268"/>
                </a:cubicBezTo>
                <a:lnTo>
                  <a:pt x="3436948" y="1068018"/>
                </a:lnTo>
                <a:lnTo>
                  <a:pt x="3466714" y="1063419"/>
                </a:lnTo>
                <a:lnTo>
                  <a:pt x="3550909" y="1044511"/>
                </a:lnTo>
                <a:lnTo>
                  <a:pt x="3555900" y="1041996"/>
                </a:lnTo>
                <a:cubicBezTo>
                  <a:pt x="3573827" y="1033454"/>
                  <a:pt x="3594382" y="1025941"/>
                  <a:pt x="3625978" y="1023459"/>
                </a:cubicBezTo>
                <a:lnTo>
                  <a:pt x="3632465" y="1023522"/>
                </a:lnTo>
                <a:lnTo>
                  <a:pt x="3649063" y="1018726"/>
                </a:lnTo>
                <a:cubicBezTo>
                  <a:pt x="3741849" y="989371"/>
                  <a:pt x="3810578" y="953657"/>
                  <a:pt x="3805954" y="917517"/>
                </a:cubicBezTo>
                <a:cubicBezTo>
                  <a:pt x="4031729" y="953901"/>
                  <a:pt x="4031729" y="953901"/>
                  <a:pt x="4020506" y="816231"/>
                </a:cubicBezTo>
                <a:cubicBezTo>
                  <a:pt x="4171643" y="865324"/>
                  <a:pt x="4206308" y="864422"/>
                  <a:pt x="4233682" y="799511"/>
                </a:cubicBezTo>
                <a:cubicBezTo>
                  <a:pt x="4260226" y="737017"/>
                  <a:pt x="4254728" y="668575"/>
                  <a:pt x="4306552" y="610207"/>
                </a:cubicBezTo>
                <a:cubicBezTo>
                  <a:pt x="4495313" y="657923"/>
                  <a:pt x="4699922" y="667347"/>
                  <a:pt x="4816604" y="773163"/>
                </a:cubicBezTo>
                <a:cubicBezTo>
                  <a:pt x="4834734" y="789836"/>
                  <a:pt x="4890507" y="799946"/>
                  <a:pt x="4916502" y="788104"/>
                </a:cubicBezTo>
                <a:cubicBezTo>
                  <a:pt x="5013526" y="746101"/>
                  <a:pt x="5238129" y="796871"/>
                  <a:pt x="5224415" y="674418"/>
                </a:cubicBezTo>
                <a:cubicBezTo>
                  <a:pt x="5223051" y="659300"/>
                  <a:pt x="5240524" y="644890"/>
                  <a:pt x="5274077" y="655978"/>
                </a:cubicBezTo>
                <a:cubicBezTo>
                  <a:pt x="5388582" y="694066"/>
                  <a:pt x="5367022" y="644784"/>
                  <a:pt x="5371217" y="614372"/>
                </a:cubicBezTo>
                <a:cubicBezTo>
                  <a:pt x="5375856" y="577567"/>
                  <a:pt x="5319010" y="537578"/>
                  <a:pt x="5364523" y="502501"/>
                </a:cubicBezTo>
                <a:cubicBezTo>
                  <a:pt x="5425408" y="508891"/>
                  <a:pt x="5433299" y="538191"/>
                  <a:pt x="5457871" y="558285"/>
                </a:cubicBezTo>
                <a:cubicBezTo>
                  <a:pt x="5530352" y="617005"/>
                  <a:pt x="5609566" y="664386"/>
                  <a:pt x="5750580" y="663503"/>
                </a:cubicBezTo>
                <a:cubicBezTo>
                  <a:pt x="5864519" y="662926"/>
                  <a:pt x="5966527" y="666650"/>
                  <a:pt x="5976618" y="582652"/>
                </a:cubicBezTo>
                <a:cubicBezTo>
                  <a:pt x="5978145" y="569455"/>
                  <a:pt x="5990792" y="562346"/>
                  <a:pt x="6009346" y="559470"/>
                </a:cubicBezTo>
                <a:cubicBezTo>
                  <a:pt x="6030639" y="568485"/>
                  <a:pt x="6052592" y="577083"/>
                  <a:pt x="6069735" y="587803"/>
                </a:cubicBezTo>
                <a:cubicBezTo>
                  <a:pt x="6126182" y="623812"/>
                  <a:pt x="6196945" y="634730"/>
                  <a:pt x="6270319" y="643982"/>
                </a:cubicBezTo>
                <a:cubicBezTo>
                  <a:pt x="6317101" y="649940"/>
                  <a:pt x="6363466" y="657107"/>
                  <a:pt x="6406781" y="672327"/>
                </a:cubicBezTo>
                <a:cubicBezTo>
                  <a:pt x="6433586" y="681598"/>
                  <a:pt x="6454928" y="693402"/>
                  <a:pt x="6469508" y="708574"/>
                </a:cubicBezTo>
                <a:cubicBezTo>
                  <a:pt x="6482729" y="721786"/>
                  <a:pt x="6496225" y="725422"/>
                  <a:pt x="6515869" y="715738"/>
                </a:cubicBezTo>
                <a:cubicBezTo>
                  <a:pt x="6572200" y="688353"/>
                  <a:pt x="6639257" y="676241"/>
                  <a:pt x="6725938" y="691128"/>
                </a:cubicBezTo>
                <a:cubicBezTo>
                  <a:pt x="6752109" y="695629"/>
                  <a:pt x="6772625" y="691505"/>
                  <a:pt x="6778240" y="678998"/>
                </a:cubicBezTo>
                <a:cubicBezTo>
                  <a:pt x="6784286" y="665981"/>
                  <a:pt x="6794269" y="655280"/>
                  <a:pt x="6806944" y="646178"/>
                </a:cubicBezTo>
                <a:lnTo>
                  <a:pt x="6830632" y="633915"/>
                </a:lnTo>
                <a:lnTo>
                  <a:pt x="6858072" y="646178"/>
                </a:lnTo>
                <a:cubicBezTo>
                  <a:pt x="6872754" y="655280"/>
                  <a:pt x="6884317" y="665981"/>
                  <a:pt x="6891322" y="678998"/>
                </a:cubicBezTo>
                <a:cubicBezTo>
                  <a:pt x="6897826" y="691505"/>
                  <a:pt x="6921592" y="695629"/>
                  <a:pt x="6951905" y="691128"/>
                </a:cubicBezTo>
                <a:cubicBezTo>
                  <a:pt x="7052317" y="676241"/>
                  <a:pt x="7129994" y="688353"/>
                  <a:pt x="7195246" y="715738"/>
                </a:cubicBezTo>
                <a:cubicBezTo>
                  <a:pt x="7217999" y="725422"/>
                  <a:pt x="7233634" y="721786"/>
                  <a:pt x="7248949" y="708574"/>
                </a:cubicBezTo>
                <a:cubicBezTo>
                  <a:pt x="7265838" y="693402"/>
                  <a:pt x="7290560" y="681598"/>
                  <a:pt x="7321609" y="672327"/>
                </a:cubicBezTo>
                <a:cubicBezTo>
                  <a:pt x="7371785" y="657107"/>
                  <a:pt x="7425493" y="649940"/>
                  <a:pt x="7479684" y="643982"/>
                </a:cubicBezTo>
                <a:cubicBezTo>
                  <a:pt x="7564679" y="634730"/>
                  <a:pt x="7646649" y="623812"/>
                  <a:pt x="7712035" y="587803"/>
                </a:cubicBezTo>
                <a:cubicBezTo>
                  <a:pt x="7731892" y="577083"/>
                  <a:pt x="7757322" y="568485"/>
                  <a:pt x="7781987" y="559470"/>
                </a:cubicBezTo>
                <a:cubicBezTo>
                  <a:pt x="7803481" y="562346"/>
                  <a:pt x="7818130" y="569455"/>
                  <a:pt x="7819900" y="582652"/>
                </a:cubicBezTo>
                <a:cubicBezTo>
                  <a:pt x="7831588" y="666650"/>
                  <a:pt x="7949751" y="662926"/>
                  <a:pt x="8081736" y="663503"/>
                </a:cubicBezTo>
                <a:cubicBezTo>
                  <a:pt x="8245081" y="664386"/>
                  <a:pt x="8336842" y="617005"/>
                  <a:pt x="8420801" y="558285"/>
                </a:cubicBezTo>
                <a:cubicBezTo>
                  <a:pt x="8449265" y="538191"/>
                  <a:pt x="8458404" y="508890"/>
                  <a:pt x="8528933" y="502501"/>
                </a:cubicBezTo>
                <a:cubicBezTo>
                  <a:pt x="8581654" y="537578"/>
                  <a:pt x="8515805" y="577567"/>
                  <a:pt x="8521178" y="614372"/>
                </a:cubicBezTo>
                <a:cubicBezTo>
                  <a:pt x="8526038" y="644784"/>
                  <a:pt x="8501063" y="694066"/>
                  <a:pt x="8633702" y="655978"/>
                </a:cubicBezTo>
                <a:cubicBezTo>
                  <a:pt x="8672570" y="644890"/>
                  <a:pt x="8692811" y="659300"/>
                  <a:pt x="8691231" y="674418"/>
                </a:cubicBezTo>
                <a:cubicBezTo>
                  <a:pt x="8675345" y="796871"/>
                  <a:pt x="8935518" y="746101"/>
                  <a:pt x="9047908" y="788104"/>
                </a:cubicBezTo>
                <a:cubicBezTo>
                  <a:pt x="9078021" y="799946"/>
                  <a:pt x="9142627" y="789836"/>
                  <a:pt x="9163628" y="773163"/>
                </a:cubicBezTo>
                <a:cubicBezTo>
                  <a:pt x="9298789" y="667347"/>
                  <a:pt x="9535801" y="657923"/>
                  <a:pt x="9754459" y="610207"/>
                </a:cubicBezTo>
                <a:cubicBezTo>
                  <a:pt x="9814490" y="668575"/>
                  <a:pt x="9808123" y="737017"/>
                  <a:pt x="9838868" y="799511"/>
                </a:cubicBezTo>
                <a:cubicBezTo>
                  <a:pt x="9870579" y="864422"/>
                  <a:pt x="9910733" y="865324"/>
                  <a:pt x="10085808" y="816231"/>
                </a:cubicBezTo>
                <a:cubicBezTo>
                  <a:pt x="10072804" y="953901"/>
                  <a:pt x="10072804" y="953901"/>
                  <a:pt x="10334338" y="917517"/>
                </a:cubicBezTo>
                <a:cubicBezTo>
                  <a:pt x="10328982" y="953657"/>
                  <a:pt x="10408594" y="989371"/>
                  <a:pt x="10516076" y="1018726"/>
                </a:cubicBezTo>
                <a:lnTo>
                  <a:pt x="10535302" y="1023522"/>
                </a:lnTo>
                <a:lnTo>
                  <a:pt x="10542819" y="1023458"/>
                </a:lnTo>
                <a:cubicBezTo>
                  <a:pt x="10579419" y="1025941"/>
                  <a:pt x="10603227" y="1033454"/>
                  <a:pt x="10623994" y="1041996"/>
                </a:cubicBezTo>
                <a:lnTo>
                  <a:pt x="10629774" y="1044511"/>
                </a:lnTo>
                <a:lnTo>
                  <a:pt x="10727305" y="1063419"/>
                </a:lnTo>
                <a:lnTo>
                  <a:pt x="10761785" y="1068017"/>
                </a:lnTo>
                <a:lnTo>
                  <a:pt x="10775688" y="1065268"/>
                </a:lnTo>
                <a:cubicBezTo>
                  <a:pt x="10790070" y="1060209"/>
                  <a:pt x="10805275" y="1052670"/>
                  <a:pt x="10821837" y="1042232"/>
                </a:cubicBezTo>
                <a:cubicBezTo>
                  <a:pt x="10987041" y="937564"/>
                  <a:pt x="11011156" y="925596"/>
                  <a:pt x="11122438" y="1004583"/>
                </a:cubicBezTo>
                <a:lnTo>
                  <a:pt x="11171433" y="1040550"/>
                </a:lnTo>
                <a:lnTo>
                  <a:pt x="11183724" y="1045316"/>
                </a:lnTo>
                <a:lnTo>
                  <a:pt x="11199690" y="1048085"/>
                </a:lnTo>
                <a:cubicBezTo>
                  <a:pt x="11210452" y="1048499"/>
                  <a:pt x="11222752" y="1048442"/>
                  <a:pt x="11232475" y="1049340"/>
                </a:cubicBezTo>
                <a:cubicBezTo>
                  <a:pt x="11272445" y="1020057"/>
                  <a:pt x="11206789" y="982961"/>
                  <a:pt x="11302451" y="949091"/>
                </a:cubicBezTo>
                <a:lnTo>
                  <a:pt x="11484849" y="1057667"/>
                </a:lnTo>
                <a:lnTo>
                  <a:pt x="11512818" y="1048926"/>
                </a:lnTo>
                <a:cubicBezTo>
                  <a:pt x="11553007" y="1039695"/>
                  <a:pt x="11597385" y="1034194"/>
                  <a:pt x="11642481" y="1029355"/>
                </a:cubicBezTo>
                <a:lnTo>
                  <a:pt x="11714551" y="1020966"/>
                </a:lnTo>
                <a:lnTo>
                  <a:pt x="11714551" y="1022389"/>
                </a:lnTo>
                <a:lnTo>
                  <a:pt x="11728519" y="1020975"/>
                </a:lnTo>
                <a:lnTo>
                  <a:pt x="11741691" y="1019651"/>
                </a:lnTo>
                <a:lnTo>
                  <a:pt x="11743999" y="1019424"/>
                </a:lnTo>
                <a:cubicBezTo>
                  <a:pt x="11745037" y="1019320"/>
                  <a:pt x="11744948" y="1019326"/>
                  <a:pt x="11742709" y="1019549"/>
                </a:cubicBezTo>
                <a:lnTo>
                  <a:pt x="11741691" y="1019651"/>
                </a:lnTo>
                <a:lnTo>
                  <a:pt x="11738529" y="1019963"/>
                </a:lnTo>
                <a:cubicBezTo>
                  <a:pt x="11729455" y="1020837"/>
                  <a:pt x="11718720" y="1021778"/>
                  <a:pt x="11771791" y="1015977"/>
                </a:cubicBezTo>
                <a:cubicBezTo>
                  <a:pt x="11774317" y="1015701"/>
                  <a:pt x="11812546" y="1011974"/>
                  <a:pt x="11834157" y="1009499"/>
                </a:cubicBezTo>
                <a:lnTo>
                  <a:pt x="11843354" y="1008273"/>
                </a:lnTo>
                <a:lnTo>
                  <a:pt x="11843354" y="1000151"/>
                </a:lnTo>
                <a:lnTo>
                  <a:pt x="11893955" y="983740"/>
                </a:lnTo>
                <a:cubicBezTo>
                  <a:pt x="11928061" y="969285"/>
                  <a:pt x="11955951" y="949359"/>
                  <a:pt x="11974160" y="920897"/>
                </a:cubicBezTo>
                <a:cubicBezTo>
                  <a:pt x="12002698" y="876981"/>
                  <a:pt x="12076554" y="851353"/>
                  <a:pt x="12143531" y="823664"/>
                </a:cubicBezTo>
                <a:lnTo>
                  <a:pt x="12192000" y="801163"/>
                </a:lnTo>
                <a:lnTo>
                  <a:pt x="12192000" y="2515690"/>
                </a:lnTo>
                <a:lnTo>
                  <a:pt x="0" y="251569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F22E3AB-7CB1-0343-8FEF-09687ECA2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/>
          </a:bodyPr>
          <a:lstStyle/>
          <a:p>
            <a:r>
              <a:rPr lang="fr-FR" sz="2800" dirty="0">
                <a:solidFill>
                  <a:schemeClr val="bg1"/>
                </a:solidFill>
              </a:rPr>
              <a:t>DÉFINITION DE L’ÉPREUVE DU GRAND ORAL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F5D8DB4D-9714-9B43-B909-BAAAF59391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9939271"/>
              </p:ext>
            </p:extLst>
          </p:nvPr>
        </p:nvGraphicFramePr>
        <p:xfrm>
          <a:off x="838200" y="2011363"/>
          <a:ext cx="10515600" cy="4481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Image 11">
            <a:extLst>
              <a:ext uri="{FF2B5EF4-FFF2-40B4-BE49-F238E27FC236}">
                <a16:creationId xmlns:a16="http://schemas.microsoft.com/office/drawing/2014/main" id="{C7184489-EDDD-6D46-B2D2-4128D42E9F14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907210" y="5370653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815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se déroule cette épreuve ?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7184489-EDDD-6D46-B2D2-4128D42E9F1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699392" y="5115098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69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chemeClr val="accent5"/>
                </a:solidFill>
              </a:rPr>
              <a:t>Le grand oral en un coup d’œil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1917024"/>
              </p:ext>
            </p:extLst>
          </p:nvPr>
        </p:nvGraphicFramePr>
        <p:xfrm>
          <a:off x="838200" y="2011363"/>
          <a:ext cx="10515600" cy="4160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838199" y="1898073"/>
            <a:ext cx="35952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Préparation : </a:t>
            </a:r>
            <a:r>
              <a:rPr lang="fr-FR" dirty="0" smtClean="0"/>
              <a:t>20 minutes</a:t>
            </a:r>
          </a:p>
          <a:p>
            <a:r>
              <a:rPr lang="fr-FR" b="1" dirty="0" smtClean="0"/>
              <a:t>Passation : </a:t>
            </a:r>
            <a:r>
              <a:rPr lang="fr-FR" dirty="0" smtClean="0"/>
              <a:t>20 minutes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73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4ADADF-75EC-EC43-AABD-12D712C9D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59503"/>
          </a:xfrm>
        </p:spPr>
        <p:txBody>
          <a:bodyPr>
            <a:normAutofit fontScale="90000"/>
          </a:bodyPr>
          <a:lstStyle/>
          <a:p>
            <a:r>
              <a:rPr lang="fr-FR" sz="3100" dirty="0" smtClean="0">
                <a:solidFill>
                  <a:schemeClr val="bg1"/>
                </a:solidFill>
              </a:rPr>
              <a:t/>
            </a:r>
            <a:br>
              <a:rPr lang="fr-FR" sz="3100" dirty="0" smtClean="0">
                <a:solidFill>
                  <a:schemeClr val="bg1"/>
                </a:solidFill>
              </a:rPr>
            </a:br>
            <a:r>
              <a:rPr lang="fr-FR" sz="3100" dirty="0" smtClean="0">
                <a:solidFill>
                  <a:schemeClr val="accent5"/>
                </a:solidFill>
              </a:rPr>
              <a:t>Le grand oral en un coup d’œil </a:t>
            </a:r>
            <a:r>
              <a:rPr lang="fr-FR" sz="2700" dirty="0">
                <a:solidFill>
                  <a:schemeClr val="accent5"/>
                </a:solidFill>
              </a:rPr>
              <a:t/>
            </a:r>
            <a:br>
              <a:rPr lang="fr-FR" sz="2700" dirty="0">
                <a:solidFill>
                  <a:schemeClr val="accent5"/>
                </a:solidFill>
              </a:rPr>
            </a:br>
            <a:r>
              <a:rPr lang="fr-FR" sz="2800" dirty="0">
                <a:solidFill>
                  <a:schemeClr val="accent5"/>
                </a:solidFill>
              </a:rPr>
              <a:t/>
            </a:r>
            <a:br>
              <a:rPr lang="fr-FR" sz="2800" dirty="0">
                <a:solidFill>
                  <a:schemeClr val="accent5"/>
                </a:solidFill>
              </a:rPr>
            </a:br>
            <a:endParaRPr lang="fr-FR" sz="2800" dirty="0">
              <a:solidFill>
                <a:schemeClr val="accent5"/>
              </a:solidFill>
            </a:endParaRP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0567AC43-EA85-B947-852A-3A8E8A82B6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3894007"/>
              </p:ext>
            </p:extLst>
          </p:nvPr>
        </p:nvGraphicFramePr>
        <p:xfrm>
          <a:off x="243068" y="1652724"/>
          <a:ext cx="11110732" cy="46877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Image 6">
            <a:extLst>
              <a:ext uri="{FF2B5EF4-FFF2-40B4-BE49-F238E27FC236}">
                <a16:creationId xmlns:a16="http://schemas.microsoft.com/office/drawing/2014/main" id="{E57B4A94-08E4-8D46-942C-8D7CD6515939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r="6484"/>
          <a:stretch/>
        </p:blipFill>
        <p:spPr>
          <a:xfrm>
            <a:off x="10904162" y="5370653"/>
            <a:ext cx="1284790" cy="1487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96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rushVTI">
  <a:themeElements>
    <a:clrScheme name="AnalogousFromLightSeedLeftStep">
      <a:dk1>
        <a:srgbClr val="000000"/>
      </a:dk1>
      <a:lt1>
        <a:srgbClr val="FFFFFF"/>
      </a:lt1>
      <a:dk2>
        <a:srgbClr val="213A3B"/>
      </a:dk2>
      <a:lt2>
        <a:srgbClr val="E8E5E2"/>
      </a:lt2>
      <a:accent1>
        <a:srgbClr val="54A8EC"/>
      </a:accent1>
      <a:accent2>
        <a:srgbClr val="35B3B7"/>
      </a:accent2>
      <a:accent3>
        <a:srgbClr val="33B583"/>
      </a:accent3>
      <a:accent4>
        <a:srgbClr val="2EB94A"/>
      </a:accent4>
      <a:accent5>
        <a:srgbClr val="51B834"/>
      </a:accent5>
      <a:accent6>
        <a:srgbClr val="84AF3A"/>
      </a:accent6>
      <a:hlink>
        <a:srgbClr val="9F795B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9717</TotalTime>
  <Words>1355</Words>
  <Application>Microsoft Office PowerPoint</Application>
  <PresentationFormat>Grand écran</PresentationFormat>
  <Paragraphs>161</Paragraphs>
  <Slides>21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7" baseType="lpstr">
      <vt:lpstr>Archive</vt:lpstr>
      <vt:lpstr>Arial</vt:lpstr>
      <vt:lpstr>Calibri</vt:lpstr>
      <vt:lpstr>Century Gothic</vt:lpstr>
      <vt:lpstr>Elephant</vt:lpstr>
      <vt:lpstr>BrushVTI</vt:lpstr>
      <vt:lpstr>Masterclasse « Mon grand oral »</vt:lpstr>
      <vt:lpstr>Bienvenue !</vt:lpstr>
      <vt:lpstr>Comment poser une question ?</vt:lpstr>
      <vt:lpstr>Une masterclasse animée par…</vt:lpstr>
      <vt:lpstr>Le grand oral, qu’est-ce que c’est ?</vt:lpstr>
      <vt:lpstr>DÉFINITION DE L’ÉPREUVE DU GRAND ORAL</vt:lpstr>
      <vt:lpstr>Comment se déroule cette épreuve ?</vt:lpstr>
      <vt:lpstr>Le grand oral en un coup d’œil</vt:lpstr>
      <vt:lpstr> Le grand oral en un coup d’œil   </vt:lpstr>
      <vt:lpstr>J’effectue un choix personnel de mes deux sujets au 1er trimestre</vt:lpstr>
      <vt:lpstr>Comment travailler mes sujets pendant l’année ?</vt:lpstr>
      <vt:lpstr>Je parle debout  et sans notes (5 minutes)</vt:lpstr>
      <vt:lpstr>PREMIER TEMPS : Présenter une question debout en 5min </vt:lpstr>
      <vt:lpstr>Je prépare l’échange avec le jury  (15 minutes)</vt:lpstr>
      <vt:lpstr>Présentation PowerPoint</vt:lpstr>
      <vt:lpstr>Question sur l’orientation : être acteur de mon questionnement</vt:lpstr>
      <vt:lpstr> 2ème partie de l’échange : mon parcours et mon projet d’orientation – 5 minutes   </vt:lpstr>
      <vt:lpstr>Le grand oral – synthèse provisoire</vt:lpstr>
      <vt:lpstr>Le grand oral – synthèse provisoire</vt:lpstr>
      <vt:lpstr>MERCI A TOUTES ET A TOUS POUR VOS QUESTIONS !</vt:lpstr>
      <vt:lpstr>Annexe 1 - Grille d'évaluation indicative de l'épreuve orale terminale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GRAND ORAL</dc:title>
  <dc:creator>Olivier Combault</dc:creator>
  <cp:lastModifiedBy>Olivier Achtouk</cp:lastModifiedBy>
  <cp:revision>46</cp:revision>
  <dcterms:created xsi:type="dcterms:W3CDTF">2020-04-17T12:54:01Z</dcterms:created>
  <dcterms:modified xsi:type="dcterms:W3CDTF">2020-05-25T06:50:45Z</dcterms:modified>
</cp:coreProperties>
</file>