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37750" cy="7200900"/>
  <p:notesSz cx="6797675" cy="9926638"/>
  <p:defaultTextStyle>
    <a:defPPr>
      <a:defRPr lang="fr-FR"/>
    </a:defPPr>
    <a:lvl1pPr marL="0" algn="l" defTabSz="97932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9661" algn="l" defTabSz="97932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79322" algn="l" defTabSz="97932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68984" algn="l" defTabSz="97932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58645" algn="l" defTabSz="97932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48306" algn="l" defTabSz="97932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37967" algn="l" defTabSz="97932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27628" algn="l" defTabSz="97932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17290" algn="l" defTabSz="97932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336" y="78"/>
      </p:cViewPr>
      <p:guideLst>
        <p:guide orient="horz" pos="2268"/>
        <p:guide pos="313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5331" y="2236947"/>
            <a:ext cx="8447088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90663" y="4080510"/>
            <a:ext cx="695642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9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793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68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586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48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37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27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17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760-15BD-4EC3-B0DF-59EC40F3CE1A}" type="datetimeFigureOut">
              <a:rPr lang="fr-FR" smtClean="0"/>
              <a:t>04/05/2017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E20-9F83-4119-8BE7-1D9E31F8A0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929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760-15BD-4EC3-B0DF-59EC40F3CE1A}" type="datetimeFigureOut">
              <a:rPr lang="fr-FR" smtClean="0"/>
              <a:t>04/05/2017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E20-9F83-4119-8BE7-1D9E31F8A0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4302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204869" y="288371"/>
            <a:ext cx="2235994" cy="61441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6888" y="288371"/>
            <a:ext cx="6542352" cy="61441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760-15BD-4EC3-B0DF-59EC40F3CE1A}" type="datetimeFigureOut">
              <a:rPr lang="fr-FR" smtClean="0"/>
              <a:t>04/05/2017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E20-9F83-4119-8BE7-1D9E31F8A0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659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760-15BD-4EC3-B0DF-59EC40F3CE1A}" type="datetimeFigureOut">
              <a:rPr lang="fr-FR" smtClean="0"/>
              <a:t>04/05/2017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E20-9F83-4119-8BE7-1D9E31F8A0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6533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5014" y="4627245"/>
            <a:ext cx="8447088" cy="1430179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5014" y="3052049"/>
            <a:ext cx="8447088" cy="1575196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966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7932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689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586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4830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379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2762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1729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760-15BD-4EC3-B0DF-59EC40F3CE1A}" type="datetimeFigureOut">
              <a:rPr lang="fr-FR" smtClean="0"/>
              <a:t>04/05/2017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E20-9F83-4119-8BE7-1D9E31F8A0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6808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6887" y="1680211"/>
            <a:ext cx="4389173" cy="4752261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51690" y="1680211"/>
            <a:ext cx="4389173" cy="4752261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760-15BD-4EC3-B0DF-59EC40F3CE1A}" type="datetimeFigureOut">
              <a:rPr lang="fr-FR" smtClean="0"/>
              <a:t>04/05/2017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E20-9F83-4119-8BE7-1D9E31F8A0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9020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6887" y="1611869"/>
            <a:ext cx="4390899" cy="67175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89661" indent="0">
              <a:buNone/>
              <a:defRPr sz="2100" b="1"/>
            </a:lvl2pPr>
            <a:lvl3pPr marL="979322" indent="0">
              <a:buNone/>
              <a:defRPr sz="1900" b="1"/>
            </a:lvl3pPr>
            <a:lvl4pPr marL="1468984" indent="0">
              <a:buNone/>
              <a:defRPr sz="1700" b="1"/>
            </a:lvl4pPr>
            <a:lvl5pPr marL="1958645" indent="0">
              <a:buNone/>
              <a:defRPr sz="1700" b="1"/>
            </a:lvl5pPr>
            <a:lvl6pPr marL="2448306" indent="0">
              <a:buNone/>
              <a:defRPr sz="1700" b="1"/>
            </a:lvl6pPr>
            <a:lvl7pPr marL="2937967" indent="0">
              <a:buNone/>
              <a:defRPr sz="1700" b="1"/>
            </a:lvl7pPr>
            <a:lvl8pPr marL="3427628" indent="0">
              <a:buNone/>
              <a:defRPr sz="1700" b="1"/>
            </a:lvl8pPr>
            <a:lvl9pPr marL="3917290" indent="0">
              <a:buNone/>
              <a:defRPr sz="17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6887" y="2283619"/>
            <a:ext cx="4390899" cy="4148852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48239" y="1611869"/>
            <a:ext cx="4392624" cy="67175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89661" indent="0">
              <a:buNone/>
              <a:defRPr sz="2100" b="1"/>
            </a:lvl2pPr>
            <a:lvl3pPr marL="979322" indent="0">
              <a:buNone/>
              <a:defRPr sz="1900" b="1"/>
            </a:lvl3pPr>
            <a:lvl4pPr marL="1468984" indent="0">
              <a:buNone/>
              <a:defRPr sz="1700" b="1"/>
            </a:lvl4pPr>
            <a:lvl5pPr marL="1958645" indent="0">
              <a:buNone/>
              <a:defRPr sz="1700" b="1"/>
            </a:lvl5pPr>
            <a:lvl6pPr marL="2448306" indent="0">
              <a:buNone/>
              <a:defRPr sz="1700" b="1"/>
            </a:lvl6pPr>
            <a:lvl7pPr marL="2937967" indent="0">
              <a:buNone/>
              <a:defRPr sz="1700" b="1"/>
            </a:lvl7pPr>
            <a:lvl8pPr marL="3427628" indent="0">
              <a:buNone/>
              <a:defRPr sz="1700" b="1"/>
            </a:lvl8pPr>
            <a:lvl9pPr marL="3917290" indent="0">
              <a:buNone/>
              <a:defRPr sz="17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48239" y="2283619"/>
            <a:ext cx="4392624" cy="4148852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760-15BD-4EC3-B0DF-59EC40F3CE1A}" type="datetimeFigureOut">
              <a:rPr lang="fr-FR" smtClean="0"/>
              <a:t>04/05/2017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E20-9F83-4119-8BE7-1D9E31F8A0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2939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760-15BD-4EC3-B0DF-59EC40F3CE1A}" type="datetimeFigureOut">
              <a:rPr lang="fr-FR" smtClean="0"/>
              <a:t>04/05/2017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E20-9F83-4119-8BE7-1D9E31F8A0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4049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760-15BD-4EC3-B0DF-59EC40F3CE1A}" type="datetimeFigureOut">
              <a:rPr lang="fr-FR" smtClean="0"/>
              <a:t>04/05/2017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E20-9F83-4119-8BE7-1D9E31F8A0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518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6888" y="286702"/>
            <a:ext cx="3269451" cy="1220153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5384" y="286703"/>
            <a:ext cx="5555478" cy="6145769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6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6888" y="1506856"/>
            <a:ext cx="3269451" cy="4925616"/>
          </a:xfrm>
        </p:spPr>
        <p:txBody>
          <a:bodyPr/>
          <a:lstStyle>
            <a:lvl1pPr marL="0" indent="0">
              <a:buNone/>
              <a:defRPr sz="1500"/>
            </a:lvl1pPr>
            <a:lvl2pPr marL="489661" indent="0">
              <a:buNone/>
              <a:defRPr sz="1300"/>
            </a:lvl2pPr>
            <a:lvl3pPr marL="979322" indent="0">
              <a:buNone/>
              <a:defRPr sz="1100"/>
            </a:lvl3pPr>
            <a:lvl4pPr marL="1468984" indent="0">
              <a:buNone/>
              <a:defRPr sz="1000"/>
            </a:lvl4pPr>
            <a:lvl5pPr marL="1958645" indent="0">
              <a:buNone/>
              <a:defRPr sz="1000"/>
            </a:lvl5pPr>
            <a:lvl6pPr marL="2448306" indent="0">
              <a:buNone/>
              <a:defRPr sz="1000"/>
            </a:lvl6pPr>
            <a:lvl7pPr marL="2937967" indent="0">
              <a:buNone/>
              <a:defRPr sz="1000"/>
            </a:lvl7pPr>
            <a:lvl8pPr marL="3427628" indent="0">
              <a:buNone/>
              <a:defRPr sz="1000"/>
            </a:lvl8pPr>
            <a:lvl9pPr marL="391729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760-15BD-4EC3-B0DF-59EC40F3CE1A}" type="datetimeFigureOut">
              <a:rPr lang="fr-FR" smtClean="0"/>
              <a:t>04/05/2017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E20-9F83-4119-8BE7-1D9E31F8A0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7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7869" y="5040630"/>
            <a:ext cx="5962650" cy="595075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7869" y="643414"/>
            <a:ext cx="5962650" cy="4320540"/>
          </a:xfrm>
        </p:spPr>
        <p:txBody>
          <a:bodyPr/>
          <a:lstStyle>
            <a:lvl1pPr marL="0" indent="0">
              <a:buNone/>
              <a:defRPr sz="3400"/>
            </a:lvl1pPr>
            <a:lvl2pPr marL="489661" indent="0">
              <a:buNone/>
              <a:defRPr sz="3000"/>
            </a:lvl2pPr>
            <a:lvl3pPr marL="979322" indent="0">
              <a:buNone/>
              <a:defRPr sz="2600"/>
            </a:lvl3pPr>
            <a:lvl4pPr marL="1468984" indent="0">
              <a:buNone/>
              <a:defRPr sz="2100"/>
            </a:lvl4pPr>
            <a:lvl5pPr marL="1958645" indent="0">
              <a:buNone/>
              <a:defRPr sz="2100"/>
            </a:lvl5pPr>
            <a:lvl6pPr marL="2448306" indent="0">
              <a:buNone/>
              <a:defRPr sz="2100"/>
            </a:lvl6pPr>
            <a:lvl7pPr marL="2937967" indent="0">
              <a:buNone/>
              <a:defRPr sz="2100"/>
            </a:lvl7pPr>
            <a:lvl8pPr marL="3427628" indent="0">
              <a:buNone/>
              <a:defRPr sz="2100"/>
            </a:lvl8pPr>
            <a:lvl9pPr marL="3917290" indent="0">
              <a:buNone/>
              <a:defRPr sz="21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7869" y="5635705"/>
            <a:ext cx="5962650" cy="845105"/>
          </a:xfrm>
        </p:spPr>
        <p:txBody>
          <a:bodyPr/>
          <a:lstStyle>
            <a:lvl1pPr marL="0" indent="0">
              <a:buNone/>
              <a:defRPr sz="1500"/>
            </a:lvl1pPr>
            <a:lvl2pPr marL="489661" indent="0">
              <a:buNone/>
              <a:defRPr sz="1300"/>
            </a:lvl2pPr>
            <a:lvl3pPr marL="979322" indent="0">
              <a:buNone/>
              <a:defRPr sz="1100"/>
            </a:lvl3pPr>
            <a:lvl4pPr marL="1468984" indent="0">
              <a:buNone/>
              <a:defRPr sz="1000"/>
            </a:lvl4pPr>
            <a:lvl5pPr marL="1958645" indent="0">
              <a:buNone/>
              <a:defRPr sz="1000"/>
            </a:lvl5pPr>
            <a:lvl6pPr marL="2448306" indent="0">
              <a:buNone/>
              <a:defRPr sz="1000"/>
            </a:lvl6pPr>
            <a:lvl7pPr marL="2937967" indent="0">
              <a:buNone/>
              <a:defRPr sz="1000"/>
            </a:lvl7pPr>
            <a:lvl8pPr marL="3427628" indent="0">
              <a:buNone/>
              <a:defRPr sz="1000"/>
            </a:lvl8pPr>
            <a:lvl9pPr marL="391729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760-15BD-4EC3-B0DF-59EC40F3CE1A}" type="datetimeFigureOut">
              <a:rPr lang="fr-FR" smtClean="0"/>
              <a:t>04/05/2017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E20-9F83-4119-8BE7-1D9E31F8A0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60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6888" y="288370"/>
            <a:ext cx="8943975" cy="1200150"/>
          </a:xfrm>
          <a:prstGeom prst="rect">
            <a:avLst/>
          </a:prstGeom>
        </p:spPr>
        <p:txBody>
          <a:bodyPr vert="horz" lIns="97932" tIns="48966" rIns="97932" bIns="4896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6888" y="1680211"/>
            <a:ext cx="8943975" cy="4752261"/>
          </a:xfrm>
          <a:prstGeom prst="rect">
            <a:avLst/>
          </a:prstGeom>
        </p:spPr>
        <p:txBody>
          <a:bodyPr vert="horz" lIns="97932" tIns="48966" rIns="97932" bIns="4896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6888" y="6674168"/>
            <a:ext cx="2318808" cy="383381"/>
          </a:xfrm>
          <a:prstGeom prst="rect">
            <a:avLst/>
          </a:prstGeom>
        </p:spPr>
        <p:txBody>
          <a:bodyPr vert="horz" lIns="97932" tIns="48966" rIns="97932" bIns="48966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4E760-15BD-4EC3-B0DF-59EC40F3CE1A}" type="datetimeFigureOut">
              <a:rPr lang="fr-FR" smtClean="0"/>
              <a:t>04/05/2017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95398" y="6674168"/>
            <a:ext cx="3146954" cy="383381"/>
          </a:xfrm>
          <a:prstGeom prst="rect">
            <a:avLst/>
          </a:prstGeom>
        </p:spPr>
        <p:txBody>
          <a:bodyPr vert="horz" lIns="97932" tIns="48966" rIns="97932" bIns="48966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122054" y="6674168"/>
            <a:ext cx="2318808" cy="383381"/>
          </a:xfrm>
          <a:prstGeom prst="rect">
            <a:avLst/>
          </a:prstGeom>
        </p:spPr>
        <p:txBody>
          <a:bodyPr vert="horz" lIns="97932" tIns="48966" rIns="97932" bIns="48966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D4E20-9F83-4119-8BE7-1D9E31F8A0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305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7932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7246" indent="-367246" algn="l" defTabSz="979322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95699" indent="-306038" algn="l" defTabSz="979322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24153" indent="-244831" algn="l" defTabSz="97932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13814" indent="-244831" algn="l" defTabSz="979322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203475" indent="-244831" algn="l" defTabSz="979322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93137" indent="-244831" algn="l" defTabSz="97932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82798" indent="-244831" algn="l" defTabSz="97932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72459" indent="-244831" algn="l" defTabSz="97932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2120" indent="-244831" algn="l" defTabSz="97932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7932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9661" algn="l" defTabSz="97932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9322" algn="l" defTabSz="97932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68984" algn="l" defTabSz="97932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58645" algn="l" defTabSz="97932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48306" algn="l" defTabSz="97932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37967" algn="l" defTabSz="97932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628" algn="l" defTabSz="97932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17290" algn="l" defTabSz="97932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Image 3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458"/>
          <a:stretch/>
        </p:blipFill>
        <p:spPr>
          <a:xfrm>
            <a:off x="5776038" y="6132948"/>
            <a:ext cx="488981" cy="304224"/>
          </a:xfrm>
          <a:prstGeom prst="rect">
            <a:avLst/>
          </a:prstGeom>
          <a:noFill/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458"/>
          <a:stretch/>
        </p:blipFill>
        <p:spPr>
          <a:xfrm>
            <a:off x="1008620" y="6120730"/>
            <a:ext cx="488981" cy="304224"/>
          </a:xfrm>
          <a:prstGeom prst="rect">
            <a:avLst/>
          </a:prstGeom>
          <a:noFill/>
        </p:spPr>
      </p:pic>
      <p:sp>
        <p:nvSpPr>
          <p:cNvPr id="2" name="Rectangle à coins arrondis 1"/>
          <p:cNvSpPr/>
          <p:nvPr/>
        </p:nvSpPr>
        <p:spPr>
          <a:xfrm>
            <a:off x="2532304" y="160462"/>
            <a:ext cx="2269502" cy="6955973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32" tIns="48966" rIns="97932" bIns="48966" spcCol="0" rtlCol="0" anchor="ctr"/>
          <a:lstStyle/>
          <a:p>
            <a:pPr algn="ctr"/>
            <a:endParaRPr lang="fr-FR"/>
          </a:p>
        </p:txBody>
      </p:sp>
      <p:sp>
        <p:nvSpPr>
          <p:cNvPr id="18" name="Rectangle à coins arrondis 17"/>
          <p:cNvSpPr/>
          <p:nvPr/>
        </p:nvSpPr>
        <p:spPr>
          <a:xfrm>
            <a:off x="7523909" y="122464"/>
            <a:ext cx="2269502" cy="6955973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32" tIns="48966" rIns="97932" bIns="48966" spcCol="0"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2532304" y="4442654"/>
            <a:ext cx="24558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700" b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2701870" y="432098"/>
            <a:ext cx="2143215" cy="1530049"/>
          </a:xfrm>
          <a:prstGeom prst="rect">
            <a:avLst/>
          </a:prstGeom>
        </p:spPr>
        <p:txBody>
          <a:bodyPr vert="horz" wrap="square" lIns="97932" tIns="48966" rIns="97932" bIns="4896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b="1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Raconte…</a:t>
            </a:r>
          </a:p>
          <a:p>
            <a:pPr algn="ctr">
              <a:lnSpc>
                <a:spcPct val="150000"/>
              </a:lnSpc>
            </a:pPr>
            <a:r>
              <a:rPr lang="fr-FR" sz="1400" b="1" i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J</a:t>
            </a:r>
            <a:r>
              <a:rPr lang="fr-FR" sz="1400" b="1" i="1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 partage ce livre avec toi parce que… (écris ou dessine) </a:t>
            </a:r>
            <a:endParaRPr lang="fr-FR" sz="1400" b="1" i="1" dirty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587052" y="414217"/>
            <a:ext cx="2143215" cy="1530049"/>
          </a:xfrm>
          <a:prstGeom prst="rect">
            <a:avLst/>
          </a:prstGeom>
        </p:spPr>
        <p:txBody>
          <a:bodyPr vert="horz" wrap="square" lIns="97932" tIns="48966" rIns="97932" bIns="4896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b="1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Raconte…</a:t>
            </a:r>
          </a:p>
          <a:p>
            <a:pPr algn="ctr">
              <a:lnSpc>
                <a:spcPct val="150000"/>
              </a:lnSpc>
            </a:pPr>
            <a:r>
              <a:rPr lang="fr-FR" sz="1400" b="1" i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J</a:t>
            </a:r>
            <a:r>
              <a:rPr lang="fr-FR" sz="1400" b="1" i="1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 partage ce livre avec toi parce que… (écris ou dessine) </a:t>
            </a:r>
            <a:endParaRPr lang="fr-FR" sz="1400" b="1" i="1" dirty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8080" y="5616674"/>
            <a:ext cx="2122523" cy="1276134"/>
          </a:xfrm>
          <a:prstGeom prst="rect">
            <a:avLst/>
          </a:prstGeom>
        </p:spPr>
        <p:txBody>
          <a:bodyPr vert="horz" wrap="square" lIns="97932" tIns="48966" rIns="97932" bIns="4896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700" b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SEMAINE  DU</a:t>
            </a:r>
          </a:p>
          <a:p>
            <a:pPr algn="ctr">
              <a:lnSpc>
                <a:spcPct val="150000"/>
              </a:lnSpc>
            </a:pPr>
            <a:r>
              <a:rPr lang="fr-FR" sz="1700" b="1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DEVEL     PPEMENT  </a:t>
            </a:r>
            <a:r>
              <a:rPr lang="fr-FR" sz="1700" b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DURABLE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77388" y="504106"/>
            <a:ext cx="2143215" cy="652886"/>
          </a:xfrm>
          <a:prstGeom prst="rect">
            <a:avLst/>
          </a:prstGeom>
        </p:spPr>
        <p:txBody>
          <a:bodyPr vert="horz" wrap="square" lIns="97932" tIns="48966" rIns="97932" bIns="4896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4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TROC’ LIVRES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128906" y="144066"/>
            <a:ext cx="2269502" cy="6955973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32" tIns="48966" rIns="97932" bIns="48966" spcCol="0" rtlCol="0" anchor="ctr"/>
          <a:lstStyle/>
          <a:p>
            <a:pPr algn="ctr"/>
            <a:endParaRPr lang="fr-FR"/>
          </a:p>
        </p:txBody>
      </p:sp>
      <p:grpSp>
        <p:nvGrpSpPr>
          <p:cNvPr id="20" name="Groupe 19"/>
          <p:cNvGrpSpPr/>
          <p:nvPr/>
        </p:nvGrpSpPr>
        <p:grpSpPr>
          <a:xfrm>
            <a:off x="432371" y="1664618"/>
            <a:ext cx="1964285" cy="2579546"/>
            <a:chOff x="465731" y="-6436"/>
            <a:chExt cx="2738206" cy="3222940"/>
          </a:xfrm>
        </p:grpSpPr>
        <p:pic>
          <p:nvPicPr>
            <p:cNvPr id="21" name="Espace réservé du contenu 3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9961"/>
            <a:stretch/>
          </p:blipFill>
          <p:spPr>
            <a:xfrm>
              <a:off x="465731" y="-6436"/>
              <a:ext cx="1338236" cy="3222940"/>
            </a:xfrm>
            <a:prstGeom prst="rect">
              <a:avLst/>
            </a:prstGeom>
          </p:spPr>
        </p:pic>
        <p:pic>
          <p:nvPicPr>
            <p:cNvPr id="22" name="Image 2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3737" y="1832331"/>
              <a:ext cx="1800200" cy="1254760"/>
            </a:xfrm>
            <a:prstGeom prst="rect">
              <a:avLst/>
            </a:prstGeom>
          </p:spPr>
        </p:pic>
      </p:grpSp>
      <p:sp>
        <p:nvSpPr>
          <p:cNvPr id="27" name="Rectangle 26"/>
          <p:cNvSpPr/>
          <p:nvPr/>
        </p:nvSpPr>
        <p:spPr>
          <a:xfrm>
            <a:off x="353411" y="5023292"/>
            <a:ext cx="2143215" cy="468220"/>
          </a:xfrm>
          <a:prstGeom prst="rect">
            <a:avLst/>
          </a:prstGeom>
        </p:spPr>
        <p:txBody>
          <a:bodyPr vert="horz" wrap="square" lIns="97932" tIns="48966" rIns="97932" bIns="4896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30 mai-5 juin 2017</a:t>
            </a:r>
            <a:endParaRPr lang="fr-FR" sz="1600" b="1" dirty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557857" y="6048722"/>
            <a:ext cx="2206359" cy="652886"/>
          </a:xfrm>
          <a:prstGeom prst="rect">
            <a:avLst/>
          </a:prstGeom>
        </p:spPr>
        <p:txBody>
          <a:bodyPr vert="horz" wrap="square" lIns="97932" tIns="48966" rIns="97932" bIns="4896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Ce livre avec son marque-page t’est offert par:</a:t>
            </a:r>
            <a:endParaRPr lang="fr-FR" sz="1200" b="1" dirty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571118" y="5976714"/>
            <a:ext cx="2206359" cy="652886"/>
          </a:xfrm>
          <a:prstGeom prst="rect">
            <a:avLst/>
          </a:prstGeom>
        </p:spPr>
        <p:txBody>
          <a:bodyPr vert="horz" wrap="square" lIns="97932" tIns="48966" rIns="97932" bIns="4896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Ce livre avec son marque-page t’est offert par:</a:t>
            </a:r>
            <a:endParaRPr lang="fr-FR" sz="1200" b="1" dirty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pSp>
        <p:nvGrpSpPr>
          <p:cNvPr id="31" name="Groupe 30"/>
          <p:cNvGrpSpPr/>
          <p:nvPr/>
        </p:nvGrpSpPr>
        <p:grpSpPr>
          <a:xfrm>
            <a:off x="5130268" y="125519"/>
            <a:ext cx="2269502" cy="6955973"/>
            <a:chOff x="288355" y="144066"/>
            <a:chExt cx="2269502" cy="6955973"/>
          </a:xfrm>
        </p:grpSpPr>
        <p:sp>
          <p:nvSpPr>
            <p:cNvPr id="32" name="Rectangle 31"/>
            <p:cNvSpPr/>
            <p:nvPr/>
          </p:nvSpPr>
          <p:spPr>
            <a:xfrm>
              <a:off x="360363" y="5634775"/>
              <a:ext cx="2122523" cy="1276134"/>
            </a:xfrm>
            <a:prstGeom prst="rect">
              <a:avLst/>
            </a:prstGeom>
          </p:spPr>
          <p:txBody>
            <a:bodyPr vert="horz" wrap="square" lIns="97932" tIns="48966" rIns="97932" bIns="48966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1700" b="1" dirty="0">
                  <a:solidFill>
                    <a:srgbClr val="00B050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SEMAINE  DU</a:t>
              </a:r>
            </a:p>
            <a:p>
              <a:pPr algn="ctr">
                <a:lnSpc>
                  <a:spcPct val="150000"/>
                </a:lnSpc>
              </a:pPr>
              <a:r>
                <a:rPr lang="fr-FR" sz="1700" b="1" dirty="0" smtClean="0">
                  <a:solidFill>
                    <a:srgbClr val="00B050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DEVEL     PPEMENT  </a:t>
              </a:r>
              <a:r>
                <a:rPr lang="fr-FR" sz="1700" b="1" dirty="0">
                  <a:solidFill>
                    <a:srgbClr val="00B050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DURABLE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77388" y="504106"/>
              <a:ext cx="2143215" cy="652886"/>
            </a:xfrm>
            <a:prstGeom prst="rect">
              <a:avLst/>
            </a:prstGeom>
          </p:spPr>
          <p:txBody>
            <a:bodyPr vert="horz" wrap="square" lIns="97932" tIns="48966" rIns="97932" bIns="48966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400" b="1" dirty="0">
                  <a:solidFill>
                    <a:srgbClr val="C00000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TROC’ LIVRES</a:t>
              </a:r>
            </a:p>
          </p:txBody>
        </p:sp>
        <p:sp>
          <p:nvSpPr>
            <p:cNvPr id="34" name="Rectangle à coins arrondis 33"/>
            <p:cNvSpPr/>
            <p:nvPr/>
          </p:nvSpPr>
          <p:spPr>
            <a:xfrm>
              <a:off x="288355" y="144066"/>
              <a:ext cx="2269502" cy="6955973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7932" tIns="48966" rIns="97932" bIns="48966" spcCol="0" rtlCol="0" anchor="ctr"/>
            <a:lstStyle/>
            <a:p>
              <a:pPr algn="ctr"/>
              <a:endParaRPr lang="fr-FR"/>
            </a:p>
          </p:txBody>
        </p:sp>
        <p:grpSp>
          <p:nvGrpSpPr>
            <p:cNvPr id="35" name="Groupe 34"/>
            <p:cNvGrpSpPr/>
            <p:nvPr/>
          </p:nvGrpSpPr>
          <p:grpSpPr>
            <a:xfrm>
              <a:off x="432371" y="1664618"/>
              <a:ext cx="1964285" cy="2579546"/>
              <a:chOff x="465731" y="-6436"/>
              <a:chExt cx="2738206" cy="3222940"/>
            </a:xfrm>
          </p:grpSpPr>
          <p:pic>
            <p:nvPicPr>
              <p:cNvPr id="37" name="Espace réservé du contenu 3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9961"/>
              <a:stretch/>
            </p:blipFill>
            <p:spPr>
              <a:xfrm>
                <a:off x="465731" y="-6436"/>
                <a:ext cx="1338236" cy="3222940"/>
              </a:xfrm>
              <a:prstGeom prst="rect">
                <a:avLst/>
              </a:prstGeom>
            </p:spPr>
          </p:pic>
          <p:pic>
            <p:nvPicPr>
              <p:cNvPr id="38" name="Image 37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03737" y="1832331"/>
                <a:ext cx="1800200" cy="1254760"/>
              </a:xfrm>
              <a:prstGeom prst="rect">
                <a:avLst/>
              </a:prstGeom>
            </p:spPr>
          </p:pic>
        </p:grpSp>
        <p:sp>
          <p:nvSpPr>
            <p:cNvPr id="36" name="Rectangle 35"/>
            <p:cNvSpPr/>
            <p:nvPr/>
          </p:nvSpPr>
          <p:spPr>
            <a:xfrm>
              <a:off x="353411" y="5023292"/>
              <a:ext cx="2143215" cy="468220"/>
            </a:xfrm>
            <a:prstGeom prst="rect">
              <a:avLst/>
            </a:prstGeom>
          </p:spPr>
          <p:txBody>
            <a:bodyPr vert="horz" wrap="square" lIns="97932" tIns="48966" rIns="97932" bIns="48966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1600" b="1" dirty="0" smtClean="0">
                  <a:solidFill>
                    <a:srgbClr val="C00000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30 mai-5 juin 2017</a:t>
              </a:r>
              <a:endParaRPr lang="fr-FR" sz="16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23001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75</Words>
  <Application>Microsoft Office PowerPoint</Application>
  <PresentationFormat>Personnalisé</PresentationFormat>
  <Paragraphs>15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DSI-Rectorat de Versailles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Karine MERIGEAU</dc:creator>
  <cp:lastModifiedBy>Karine MERIGEAU</cp:lastModifiedBy>
  <cp:revision>15</cp:revision>
  <cp:lastPrinted>2017-05-04T12:19:25Z</cp:lastPrinted>
  <dcterms:created xsi:type="dcterms:W3CDTF">2017-03-31T13:34:28Z</dcterms:created>
  <dcterms:modified xsi:type="dcterms:W3CDTF">2017-05-04T15:10:58Z</dcterms:modified>
</cp:coreProperties>
</file>