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4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DEBC846-F5DE-45BF-88CA-751D5DEDBC24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97" name="CustomShape 2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3923F05E-B76C-4863-A4B5-D5A689EB51BC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13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22.xml"/><Relationship Id="rId18" Type="http://schemas.openxmlformats.org/officeDocument/2006/relationships/slide" Target="slide16.xml"/><Relationship Id="rId26" Type="http://schemas.openxmlformats.org/officeDocument/2006/relationships/slide" Target="slide25.xml"/><Relationship Id="rId39" Type="http://schemas.openxmlformats.org/officeDocument/2006/relationships/slide" Target="slide39.xml"/><Relationship Id="rId3" Type="http://schemas.openxmlformats.org/officeDocument/2006/relationships/slide" Target="slide11.xml"/><Relationship Id="rId21" Type="http://schemas.openxmlformats.org/officeDocument/2006/relationships/slide" Target="slide19.xml"/><Relationship Id="rId34" Type="http://schemas.openxmlformats.org/officeDocument/2006/relationships/slide" Target="slide33.xml"/><Relationship Id="rId42" Type="http://schemas.openxmlformats.org/officeDocument/2006/relationships/slide" Target="slide43.xml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slide" Target="slide15.xml"/><Relationship Id="rId25" Type="http://schemas.openxmlformats.org/officeDocument/2006/relationships/slide" Target="slide24.xml"/><Relationship Id="rId33" Type="http://schemas.openxmlformats.org/officeDocument/2006/relationships/slide" Target="slide32.xml"/><Relationship Id="rId38" Type="http://schemas.openxmlformats.org/officeDocument/2006/relationships/slide" Target="slide38.xml"/><Relationship Id="rId2" Type="http://schemas.openxmlformats.org/officeDocument/2006/relationships/slide" Target="slide10.xml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29" Type="http://schemas.openxmlformats.org/officeDocument/2006/relationships/slide" Target="slide28.xml"/><Relationship Id="rId41" Type="http://schemas.openxmlformats.org/officeDocument/2006/relationships/slide" Target="slide4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24" Type="http://schemas.openxmlformats.org/officeDocument/2006/relationships/slide" Target="slide23.xml"/><Relationship Id="rId32" Type="http://schemas.openxmlformats.org/officeDocument/2006/relationships/slide" Target="slide31.xml"/><Relationship Id="rId37" Type="http://schemas.openxmlformats.org/officeDocument/2006/relationships/slide" Target="slide37.xml"/><Relationship Id="rId40" Type="http://schemas.openxmlformats.org/officeDocument/2006/relationships/slide" Target="slide41.xml"/><Relationship Id="rId5" Type="http://schemas.openxmlformats.org/officeDocument/2006/relationships/slide" Target="slide13.xml"/><Relationship Id="rId15" Type="http://schemas.openxmlformats.org/officeDocument/2006/relationships/slide" Target="slide40.xml"/><Relationship Id="rId23" Type="http://schemas.openxmlformats.org/officeDocument/2006/relationships/slide" Target="slide21.xml"/><Relationship Id="rId28" Type="http://schemas.openxmlformats.org/officeDocument/2006/relationships/slide" Target="slide27.xml"/><Relationship Id="rId36" Type="http://schemas.openxmlformats.org/officeDocument/2006/relationships/slide" Target="slide36.xml"/><Relationship Id="rId10" Type="http://schemas.openxmlformats.org/officeDocument/2006/relationships/slide" Target="slide7.xml"/><Relationship Id="rId19" Type="http://schemas.openxmlformats.org/officeDocument/2006/relationships/slide" Target="slide17.xml"/><Relationship Id="rId31" Type="http://schemas.openxmlformats.org/officeDocument/2006/relationships/slide" Target="slide30.xml"/><Relationship Id="rId4" Type="http://schemas.openxmlformats.org/officeDocument/2006/relationships/slide" Target="slide12.xml"/><Relationship Id="rId9" Type="http://schemas.openxmlformats.org/officeDocument/2006/relationships/slide" Target="slide6.xml"/><Relationship Id="rId14" Type="http://schemas.openxmlformats.org/officeDocument/2006/relationships/slide" Target="slide35.xml"/><Relationship Id="rId22" Type="http://schemas.openxmlformats.org/officeDocument/2006/relationships/slide" Target="slide20.xml"/><Relationship Id="rId27" Type="http://schemas.openxmlformats.org/officeDocument/2006/relationships/slide" Target="slide26.xml"/><Relationship Id="rId30" Type="http://schemas.openxmlformats.org/officeDocument/2006/relationships/slide" Target="slide29.xml"/><Relationship Id="rId35" Type="http://schemas.openxmlformats.org/officeDocument/2006/relationships/slide" Target="slide34.xml"/><Relationship Id="rId43" Type="http://schemas.openxmlformats.org/officeDocument/2006/relationships/slide" Target="slide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enseignements de spécialité</a:t>
            </a:r>
            <a:endParaRPr lang="fr-FR" sz="4400" b="0" strike="noStrike" spc="-1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dans l’Académie de Versailles</a:t>
            </a:r>
            <a:endParaRPr lang="fr-FR" sz="4400" b="0" strike="noStrike" spc="-1">
              <a:latin typeface="Times New Roman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300360" y="5805360"/>
            <a:ext cx="2591280" cy="51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CIO de Puteaux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Décembre 2020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179640" y="158400"/>
            <a:ext cx="8887680" cy="5029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Histoire-géographie, géopolitique et sciences politiques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104040" y="702360"/>
            <a:ext cx="4391280" cy="584388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4496400" y="702360"/>
            <a:ext cx="4570920" cy="477828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Jean-Baptiste Poquelin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Saint-Augustin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Saint-Thomas de Villeneuve 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Grand-champ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683640" y="54360"/>
            <a:ext cx="646920" cy="64692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107640" y="116640"/>
            <a:ext cx="8887680" cy="5029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Histoire-géographie, géopolitique et sciences politiques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52" name="CustomShape 2"/>
          <p:cNvSpPr/>
          <p:nvPr/>
        </p:nvSpPr>
        <p:spPr>
          <a:xfrm>
            <a:off x="107640" y="655920"/>
            <a:ext cx="4612680" cy="605700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Notre-Dame de Sion 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53" name="CustomShape 3"/>
          <p:cNvSpPr/>
          <p:nvPr/>
        </p:nvSpPr>
        <p:spPr>
          <a:xfrm>
            <a:off x="4716000" y="639720"/>
            <a:ext cx="4279320" cy="328644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Morangis-Lycée Marguerite Yourcenar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Le château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Varennes-Jarcy - Centre médical et pédagogique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Annexe du lycée Rosa Parks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Yerres - Lycée Beth Rivkah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54" name="CustomShape 4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92520" y="44640"/>
            <a:ext cx="8942040" cy="5029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Histoire-géographie, géopolitique et sciences politiques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56" name="CustomShape 2"/>
          <p:cNvSpPr/>
          <p:nvPr/>
        </p:nvSpPr>
        <p:spPr>
          <a:xfrm>
            <a:off x="84240" y="676080"/>
            <a:ext cx="4478400" cy="605700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  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La Salle St-Nicolas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Plessis-Robinson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57" name="CustomShape 3"/>
          <p:cNvSpPr/>
          <p:nvPr/>
        </p:nvSpPr>
        <p:spPr>
          <a:xfrm>
            <a:off x="4564080" y="676080"/>
            <a:ext cx="4476960" cy="605700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 n 92 Montrouge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Frédéric et Irène Joliot-Curie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polyvalent La Trinité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Annexe du Lycée Lakanal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Toulouse-Lautrec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Lycée P. Suger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258" name="CustomShape 4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92520" y="44640"/>
            <a:ext cx="8942040" cy="5029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Histoire-géographie, géopolitique et sciences politiques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60" name="CustomShape 2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61" name="CustomShape 3"/>
          <p:cNvSpPr/>
          <p:nvPr/>
        </p:nvSpPr>
        <p:spPr>
          <a:xfrm>
            <a:off x="92520" y="687960"/>
            <a:ext cx="4570920" cy="5630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- Lycée des métiers de l'intelligence économique et du management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Bouffémont - Centre médical et pédagogique Jacques Arnaud - Annexe du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polyvalent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62" name="CustomShape 4"/>
          <p:cNvSpPr/>
          <p:nvPr/>
        </p:nvSpPr>
        <p:spPr>
          <a:xfrm>
            <a:off x="4716000" y="687960"/>
            <a:ext cx="4318560" cy="5630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179640" y="116640"/>
            <a:ext cx="8640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Humanités, littérature et philosophie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64" name="CustomShape 2"/>
          <p:cNvSpPr/>
          <p:nvPr/>
        </p:nvSpPr>
        <p:spPr>
          <a:xfrm>
            <a:off x="179640" y="567000"/>
            <a:ext cx="4391280" cy="605700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Buc - Lycée Franco-Allemand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65" name="CustomShape 3"/>
          <p:cNvSpPr/>
          <p:nvPr/>
        </p:nvSpPr>
        <p:spPr>
          <a:xfrm>
            <a:off x="4644000" y="567720"/>
            <a:ext cx="4170600" cy="499140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Saint-Augustin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Grand-champ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266" name="CustomShape 4"/>
          <p:cNvSpPr/>
          <p:nvPr/>
        </p:nvSpPr>
        <p:spPr>
          <a:xfrm>
            <a:off x="755640" y="9000"/>
            <a:ext cx="646920" cy="64692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51640" y="116640"/>
            <a:ext cx="8640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Humanités, littérature et philosophie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68" name="CustomShape 2"/>
          <p:cNvSpPr/>
          <p:nvPr/>
        </p:nvSpPr>
        <p:spPr>
          <a:xfrm>
            <a:off x="232200" y="620640"/>
            <a:ext cx="4570920" cy="56307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Sain-tHilaire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Notre-Dame de Sion  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4808160" y="620640"/>
            <a:ext cx="4083480" cy="24339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Le château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Varennes-Jarcy - Centre médical et pédagogique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Annexe du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70" name="CustomShape 4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251640" y="116640"/>
            <a:ext cx="8640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Humanités, littérature et philosophie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3" name="CustomShape 3"/>
          <p:cNvSpPr/>
          <p:nvPr/>
        </p:nvSpPr>
        <p:spPr>
          <a:xfrm>
            <a:off x="251640" y="764640"/>
            <a:ext cx="4410720" cy="584388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Ecole de danse de l'Opéra national de Paris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Frédéric et Irène Joliot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274" name="CustomShape 4"/>
          <p:cNvSpPr/>
          <p:nvPr/>
        </p:nvSpPr>
        <p:spPr>
          <a:xfrm>
            <a:off x="4663080" y="764640"/>
            <a:ext cx="4247280" cy="413892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Annexe du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251640" y="116640"/>
            <a:ext cx="8640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Humanités, littérature et philosophie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7" name="CustomShape 3"/>
          <p:cNvSpPr/>
          <p:nvPr/>
        </p:nvSpPr>
        <p:spPr>
          <a:xfrm>
            <a:off x="395640" y="764640"/>
            <a:ext cx="4570920" cy="5630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- Lycée des métiers de l'intelligence économique et du management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Bouffémont - Centre médical et pédagogique Jacques Arnaud - Annexe du lycée George Sand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78" name="CustomShape 4"/>
          <p:cNvSpPr/>
          <p:nvPr/>
        </p:nvSpPr>
        <p:spPr>
          <a:xfrm>
            <a:off x="4967640" y="764640"/>
            <a:ext cx="3823200" cy="32864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 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72000" y="144000"/>
            <a:ext cx="8998560" cy="5475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Langues, littératures et cultures étrangères et régionales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80" name="CustomShape 2"/>
          <p:cNvSpPr/>
          <p:nvPr/>
        </p:nvSpPr>
        <p:spPr>
          <a:xfrm>
            <a:off x="0" y="692640"/>
            <a:ext cx="4446720" cy="616428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– Lycée Pierre Corneille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–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-Lycée Blanche de Castille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– Lycée l'Ermitage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– Lycée Descartes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– Lycée Emilie de Breteuil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–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– Lycée Saint-François d'Assise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81" name="CustomShape 3"/>
          <p:cNvSpPr/>
          <p:nvPr/>
        </p:nvSpPr>
        <p:spPr>
          <a:xfrm>
            <a:off x="4500000" y="692640"/>
            <a:ext cx="4642920" cy="616428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– Lycée Sainte-Thérèse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– Lycée militaire de Saint-Cyr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international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Jean-Baptiste Poquelin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Jeanne d'Albret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Saint-Augustin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Saint-Erembert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–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 Dame Les Oiseaux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Grandchamp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– Lycée Viollet le Duc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82" name="CustomShape 4"/>
          <p:cNvSpPr/>
          <p:nvPr/>
        </p:nvSpPr>
        <p:spPr>
          <a:xfrm>
            <a:off x="683640" y="11664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107640" y="116640"/>
            <a:ext cx="8890920" cy="5475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Langues, littératures et cultures étrangères et régionales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5" name="CustomShape 3"/>
          <p:cNvSpPr/>
          <p:nvPr/>
        </p:nvSpPr>
        <p:spPr>
          <a:xfrm>
            <a:off x="107640" y="764640"/>
            <a:ext cx="4319280" cy="520452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Notre-Dame de 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agricole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 Coeur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4428000" y="764640"/>
            <a:ext cx="4535280" cy="520452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privé Saint-Martin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Varennes-Jarcy - Centre médical et pédagogique - Annexe du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Yerres - Lycée Beth Rivkah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1043608" y="0"/>
            <a:ext cx="1089360" cy="4766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ARTS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251520" y="476672"/>
            <a:ext cx="2627280" cy="274068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3">
            <a:hlinkClick r:id="rId2" action="ppaction://hlinksldjump"/>
          </p:cNvPr>
          <p:cNvSpPr/>
          <p:nvPr/>
        </p:nvSpPr>
        <p:spPr>
          <a:xfrm>
            <a:off x="611560" y="6021288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5" name="CustomShape 4">
            <a:hlinkClick r:id="rId3" action="ppaction://hlinksldjump"/>
          </p:cNvPr>
          <p:cNvSpPr/>
          <p:nvPr/>
        </p:nvSpPr>
        <p:spPr>
          <a:xfrm>
            <a:off x="1060120" y="6021288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6" name="CustomShape 5">
            <a:hlinkClick r:id="rId4" action="ppaction://hlinksldjump"/>
          </p:cNvPr>
          <p:cNvSpPr/>
          <p:nvPr/>
        </p:nvSpPr>
        <p:spPr>
          <a:xfrm>
            <a:off x="1522720" y="6021288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7" name="CustomShape 6">
            <a:hlinkClick r:id="rId5" action="ppaction://hlinksldjump"/>
          </p:cNvPr>
          <p:cNvSpPr/>
          <p:nvPr/>
        </p:nvSpPr>
        <p:spPr>
          <a:xfrm>
            <a:off x="1985320" y="6021288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28" name="CustomShape 7">
            <a:hlinkClick r:id="rId6" action="ppaction://hlinksldjump"/>
          </p:cNvPr>
          <p:cNvSpPr/>
          <p:nvPr/>
        </p:nvSpPr>
        <p:spPr>
          <a:xfrm>
            <a:off x="611560" y="548680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Arts plastiques</a:t>
            </a:r>
            <a:endParaRPr lang="fr-FR" sz="1400" b="0" i="1" strike="noStrike" spc="-1">
              <a:latin typeface="Times New Roman"/>
            </a:endParaRPr>
          </a:p>
        </p:txBody>
      </p:sp>
      <p:sp>
        <p:nvSpPr>
          <p:cNvPr id="129" name="TextShape 8"/>
          <p:cNvSpPr txBox="1"/>
          <p:nvPr/>
        </p:nvSpPr>
        <p:spPr>
          <a:xfrm>
            <a:off x="5868144" y="5517232"/>
            <a:ext cx="3096344" cy="10142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0000" tIns="45000" rIns="90000" bIns="45000">
            <a:spAutoFit/>
          </a:bodyPr>
          <a:lstStyle/>
          <a:p>
            <a:pPr algn="ctr"/>
            <a:r>
              <a:rPr lang="fr-FR" sz="1200" b="1" strike="noStrike" spc="-1" dirty="0">
                <a:latin typeface="Times New Roman"/>
              </a:rPr>
              <a:t>En mode diaporama, cliquer sur la case correspondant à l’enseignement si les départements ne sont pas précisés ou sur le département correspondant à votre recherche s’il est </a:t>
            </a:r>
            <a:r>
              <a:rPr lang="fr-FR" sz="1200" b="1" strike="noStrike" spc="-1" dirty="0" smtClean="0">
                <a:latin typeface="Times New Roman"/>
              </a:rPr>
              <a:t>proposé.</a:t>
            </a:r>
            <a:endParaRPr lang="fr-FR" sz="1200" b="1" strike="noStrike" spc="-1" dirty="0">
              <a:latin typeface="Arial"/>
            </a:endParaRPr>
          </a:p>
        </p:txBody>
      </p:sp>
      <p:sp>
        <p:nvSpPr>
          <p:cNvPr id="130" name="CustomShape 9"/>
          <p:cNvSpPr/>
          <p:nvPr/>
        </p:nvSpPr>
        <p:spPr>
          <a:xfrm>
            <a:off x="3491880" y="4509120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Mathématiques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1" name="CustomShape 10">
            <a:hlinkClick r:id="rId7" action="ppaction://hlinksldjump"/>
          </p:cNvPr>
          <p:cNvSpPr/>
          <p:nvPr/>
        </p:nvSpPr>
        <p:spPr>
          <a:xfrm>
            <a:off x="611560" y="980728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Cinéma, Audiovisuel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2" name="CustomShape 11">
            <a:hlinkClick r:id="rId8" action="ppaction://hlinksldjump"/>
          </p:cNvPr>
          <p:cNvSpPr/>
          <p:nvPr/>
        </p:nvSpPr>
        <p:spPr>
          <a:xfrm>
            <a:off x="611560" y="1412776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Danse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3" name="CustomShape 12">
            <a:hlinkClick r:id="rId9" action="ppaction://hlinksldjump"/>
          </p:cNvPr>
          <p:cNvSpPr/>
          <p:nvPr/>
        </p:nvSpPr>
        <p:spPr>
          <a:xfrm>
            <a:off x="611560" y="1844824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 des arts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4" name="CustomShape 13">
            <a:hlinkClick r:id="rId10" action="ppaction://hlinksldjump"/>
          </p:cNvPr>
          <p:cNvSpPr/>
          <p:nvPr/>
        </p:nvSpPr>
        <p:spPr>
          <a:xfrm>
            <a:off x="611560" y="2276872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Musique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5" name="CustomShape 14">
            <a:hlinkClick r:id="rId11" action="ppaction://hlinksldjump"/>
          </p:cNvPr>
          <p:cNvSpPr/>
          <p:nvPr/>
        </p:nvSpPr>
        <p:spPr>
          <a:xfrm>
            <a:off x="611560" y="2708920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Théâtre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6" name="CustomShape 15">
            <a:hlinkClick r:id="rId12" action="ppaction://hlinksldjump"/>
          </p:cNvPr>
          <p:cNvSpPr/>
          <p:nvPr/>
        </p:nvSpPr>
        <p:spPr>
          <a:xfrm>
            <a:off x="611560" y="3284984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Biologie-écologie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7" name="CustomShape 16">
            <a:hlinkClick r:id="rId12" action="ppaction://hlinksldjump"/>
          </p:cNvPr>
          <p:cNvSpPr/>
          <p:nvPr/>
        </p:nvSpPr>
        <p:spPr>
          <a:xfrm>
            <a:off x="611560" y="3717032"/>
            <a:ext cx="1836360" cy="502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Culture et sciences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chorégraphiques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8" name="CustomShape 17">
            <a:hlinkClick r:id="rId12" action="ppaction://hlinksldjump"/>
          </p:cNvPr>
          <p:cNvSpPr/>
          <p:nvPr/>
        </p:nvSpPr>
        <p:spPr>
          <a:xfrm>
            <a:off x="611560" y="4293096"/>
            <a:ext cx="1836360" cy="502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Culture et sciences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musicales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39" name="CustomShape 18"/>
          <p:cNvSpPr/>
          <p:nvPr/>
        </p:nvSpPr>
        <p:spPr>
          <a:xfrm>
            <a:off x="611560" y="4941168"/>
            <a:ext cx="1836360" cy="1008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Histoire-géographie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Géopolitique et sciences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politiques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0" name="CustomShape 19"/>
          <p:cNvSpPr/>
          <p:nvPr/>
        </p:nvSpPr>
        <p:spPr>
          <a:xfrm>
            <a:off x="3419872" y="332656"/>
            <a:ext cx="1836360" cy="792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Humanités, littérature et philosophie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1" name="CustomShape 20"/>
          <p:cNvSpPr/>
          <p:nvPr/>
        </p:nvSpPr>
        <p:spPr>
          <a:xfrm>
            <a:off x="3419872" y="1916832"/>
            <a:ext cx="1836360" cy="1008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Langues, littératures et cultures étrangères et régionales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2" name="CustomShape 21">
            <a:hlinkClick r:id="rId13" action="ppaction://hlinksldjump"/>
          </p:cNvPr>
          <p:cNvSpPr/>
          <p:nvPr/>
        </p:nvSpPr>
        <p:spPr>
          <a:xfrm>
            <a:off x="3491880" y="3573016"/>
            <a:ext cx="1836360" cy="792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 Littératures, langues, et cultures de l’Antiquité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3" name="CustomShape 22"/>
          <p:cNvSpPr/>
          <p:nvPr/>
        </p:nvSpPr>
        <p:spPr>
          <a:xfrm>
            <a:off x="3491880" y="5517232"/>
            <a:ext cx="1836360" cy="71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Numérique et Sciences informatiques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4" name="CustomShape 23"/>
          <p:cNvSpPr/>
          <p:nvPr/>
        </p:nvSpPr>
        <p:spPr>
          <a:xfrm>
            <a:off x="6084168" y="404664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Physique-chimie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5" name="CustomShape 24">
            <a:hlinkClick r:id="rId14" action="ppaction://hlinksldjump"/>
          </p:cNvPr>
          <p:cNvSpPr/>
          <p:nvPr/>
        </p:nvSpPr>
        <p:spPr>
          <a:xfrm>
            <a:off x="6156176" y="1340768"/>
            <a:ext cx="1836360" cy="864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Pratique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 - chorégraphique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- musicale</a:t>
            </a:r>
            <a:endParaRPr lang="fr-FR" sz="1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400" b="0" i="1" strike="noStrike" spc="-1">
              <a:latin typeface="Arial"/>
            </a:endParaRPr>
          </a:p>
        </p:txBody>
      </p:sp>
      <p:sp>
        <p:nvSpPr>
          <p:cNvPr id="146" name="CustomShape 25"/>
          <p:cNvSpPr/>
          <p:nvPr/>
        </p:nvSpPr>
        <p:spPr>
          <a:xfrm>
            <a:off x="6120000" y="2593080"/>
            <a:ext cx="1836360" cy="358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SVT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7" name="CustomShape 26">
            <a:hlinkClick r:id="rId15" action="ppaction://hlinksldjump"/>
          </p:cNvPr>
          <p:cNvSpPr/>
          <p:nvPr/>
        </p:nvSpPr>
        <p:spPr>
          <a:xfrm>
            <a:off x="6120000" y="3528000"/>
            <a:ext cx="1836360" cy="5040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l’ingénieur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8" name="CustomShape 27"/>
          <p:cNvSpPr/>
          <p:nvPr/>
        </p:nvSpPr>
        <p:spPr>
          <a:xfrm>
            <a:off x="6156176" y="4293096"/>
            <a:ext cx="1836360" cy="693152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i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économiques et sociales</a:t>
            </a:r>
            <a:endParaRPr lang="fr-FR" sz="1400" b="0" i="1" strike="noStrike" spc="-1">
              <a:latin typeface="Arial"/>
            </a:endParaRPr>
          </a:p>
        </p:txBody>
      </p:sp>
      <p:sp>
        <p:nvSpPr>
          <p:cNvPr id="149" name="CustomShape 28">
            <a:hlinkClick r:id="rId16" action="ppaction://hlinksldjump"/>
          </p:cNvPr>
          <p:cNvSpPr/>
          <p:nvPr/>
        </p:nvSpPr>
        <p:spPr>
          <a:xfrm>
            <a:off x="3419872" y="1196752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0" name="CustomShape 29">
            <a:hlinkClick r:id="rId17" action="ppaction://hlinksldjump"/>
          </p:cNvPr>
          <p:cNvSpPr/>
          <p:nvPr/>
        </p:nvSpPr>
        <p:spPr>
          <a:xfrm>
            <a:off x="3868432" y="1196752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1" name="CustomShape 30">
            <a:hlinkClick r:id="rId18" action="ppaction://hlinksldjump"/>
          </p:cNvPr>
          <p:cNvSpPr/>
          <p:nvPr/>
        </p:nvSpPr>
        <p:spPr>
          <a:xfrm>
            <a:off x="4331032" y="1196752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2" name="CustomShape 31">
            <a:hlinkClick r:id="rId19" action="ppaction://hlinksldjump"/>
          </p:cNvPr>
          <p:cNvSpPr/>
          <p:nvPr/>
        </p:nvSpPr>
        <p:spPr>
          <a:xfrm>
            <a:off x="4793632" y="1196752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54" name="CustomShape 33">
            <a:hlinkClick r:id="rId20" action="ppaction://hlinksldjump"/>
          </p:cNvPr>
          <p:cNvSpPr/>
          <p:nvPr/>
        </p:nvSpPr>
        <p:spPr>
          <a:xfrm>
            <a:off x="3419872" y="2996952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5" name="CustomShape 34">
            <a:hlinkClick r:id="rId21" action="ppaction://hlinksldjump"/>
          </p:cNvPr>
          <p:cNvSpPr/>
          <p:nvPr/>
        </p:nvSpPr>
        <p:spPr>
          <a:xfrm>
            <a:off x="3868432" y="2996952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6" name="CustomShape 35">
            <a:hlinkClick r:id="rId22" action="ppaction://hlinksldjump"/>
          </p:cNvPr>
          <p:cNvSpPr/>
          <p:nvPr/>
        </p:nvSpPr>
        <p:spPr>
          <a:xfrm>
            <a:off x="4331032" y="2996952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7" name="CustomShape 36">
            <a:hlinkClick r:id="rId23" action="ppaction://hlinksldjump"/>
          </p:cNvPr>
          <p:cNvSpPr/>
          <p:nvPr/>
        </p:nvSpPr>
        <p:spPr>
          <a:xfrm>
            <a:off x="4793632" y="2996952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59" name="CustomShape 38">
            <a:hlinkClick r:id="rId24" action="ppaction://hlinksldjump"/>
          </p:cNvPr>
          <p:cNvSpPr/>
          <p:nvPr/>
        </p:nvSpPr>
        <p:spPr>
          <a:xfrm>
            <a:off x="3491880" y="4941168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0" name="CustomShape 39">
            <a:hlinkClick r:id="rId25" action="ppaction://hlinksldjump"/>
          </p:cNvPr>
          <p:cNvSpPr/>
          <p:nvPr/>
        </p:nvSpPr>
        <p:spPr>
          <a:xfrm>
            <a:off x="3940440" y="4941168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1" name="CustomShape 40">
            <a:hlinkClick r:id="rId26" action="ppaction://hlinksldjump"/>
          </p:cNvPr>
          <p:cNvSpPr/>
          <p:nvPr/>
        </p:nvSpPr>
        <p:spPr>
          <a:xfrm>
            <a:off x="4403040" y="4941168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2" name="CustomShape 41">
            <a:hlinkClick r:id="rId27" action="ppaction://hlinksldjump"/>
          </p:cNvPr>
          <p:cNvSpPr/>
          <p:nvPr/>
        </p:nvSpPr>
        <p:spPr>
          <a:xfrm>
            <a:off x="4865640" y="4941168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4" name="CustomShape 43">
            <a:hlinkClick r:id="rId28" action="ppaction://hlinksldjump"/>
          </p:cNvPr>
          <p:cNvSpPr/>
          <p:nvPr/>
        </p:nvSpPr>
        <p:spPr>
          <a:xfrm>
            <a:off x="3491880" y="6309320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65" name="CustomShape 44">
            <a:hlinkClick r:id="rId29" action="ppaction://hlinksldjump"/>
          </p:cNvPr>
          <p:cNvSpPr/>
          <p:nvPr/>
        </p:nvSpPr>
        <p:spPr>
          <a:xfrm>
            <a:off x="3940440" y="6309320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6" name="CustomShape 45">
            <a:hlinkClick r:id="rId30" action="ppaction://hlinksldjump"/>
          </p:cNvPr>
          <p:cNvSpPr/>
          <p:nvPr/>
        </p:nvSpPr>
        <p:spPr>
          <a:xfrm>
            <a:off x="4403040" y="6309320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7" name="CustomShape 46">
            <a:hlinkClick r:id="rId31" action="ppaction://hlinksldjump"/>
          </p:cNvPr>
          <p:cNvSpPr/>
          <p:nvPr/>
        </p:nvSpPr>
        <p:spPr>
          <a:xfrm>
            <a:off x="4865640" y="6309320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69" name="CustomShape 48">
            <a:hlinkClick r:id="rId32" action="ppaction://hlinksldjump"/>
          </p:cNvPr>
          <p:cNvSpPr/>
          <p:nvPr/>
        </p:nvSpPr>
        <p:spPr>
          <a:xfrm>
            <a:off x="6084168" y="836712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0" name="CustomShape 49">
            <a:hlinkClick r:id="rId33" action="ppaction://hlinksldjump"/>
          </p:cNvPr>
          <p:cNvSpPr/>
          <p:nvPr/>
        </p:nvSpPr>
        <p:spPr>
          <a:xfrm>
            <a:off x="6532728" y="836712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1" name="CustomShape 50">
            <a:hlinkClick r:id="rId34" action="ppaction://hlinksldjump"/>
          </p:cNvPr>
          <p:cNvSpPr/>
          <p:nvPr/>
        </p:nvSpPr>
        <p:spPr>
          <a:xfrm>
            <a:off x="6995328" y="836712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2" name="CustomShape 51">
            <a:hlinkClick r:id="rId35" action="ppaction://hlinksldjump"/>
          </p:cNvPr>
          <p:cNvSpPr/>
          <p:nvPr/>
        </p:nvSpPr>
        <p:spPr>
          <a:xfrm>
            <a:off x="7457928" y="836712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4" name="CustomShape 53">
            <a:hlinkClick r:id="rId36" action="ppaction://hlinksldjump"/>
          </p:cNvPr>
          <p:cNvSpPr/>
          <p:nvPr/>
        </p:nvSpPr>
        <p:spPr>
          <a:xfrm>
            <a:off x="6120000" y="2952000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5" name="CustomShape 54">
            <a:hlinkClick r:id="rId37" action="ppaction://hlinksldjump"/>
          </p:cNvPr>
          <p:cNvSpPr/>
          <p:nvPr/>
        </p:nvSpPr>
        <p:spPr>
          <a:xfrm>
            <a:off x="6568560" y="2952000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6" name="CustomShape 55">
            <a:hlinkClick r:id="rId38" action="ppaction://hlinksldjump"/>
          </p:cNvPr>
          <p:cNvSpPr/>
          <p:nvPr/>
        </p:nvSpPr>
        <p:spPr>
          <a:xfrm>
            <a:off x="7031160" y="2952000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77" name="CustomShape 56">
            <a:hlinkClick r:id="rId39" action="ppaction://hlinksldjump"/>
          </p:cNvPr>
          <p:cNvSpPr/>
          <p:nvPr/>
        </p:nvSpPr>
        <p:spPr>
          <a:xfrm>
            <a:off x="7493760" y="2952000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79" name="CustomShape 58">
            <a:hlinkClick r:id="rId40" action="ppaction://hlinksldjump"/>
          </p:cNvPr>
          <p:cNvSpPr/>
          <p:nvPr/>
        </p:nvSpPr>
        <p:spPr>
          <a:xfrm>
            <a:off x="6156176" y="5013176"/>
            <a:ext cx="448560" cy="3639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80" name="CustomShape 59">
            <a:hlinkClick r:id="rId41" action="ppaction://hlinksldjump"/>
          </p:cNvPr>
          <p:cNvSpPr/>
          <p:nvPr/>
        </p:nvSpPr>
        <p:spPr>
          <a:xfrm>
            <a:off x="6604736" y="5013176"/>
            <a:ext cx="462600" cy="3639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81" name="CustomShape 60">
            <a:hlinkClick r:id="rId42" action="ppaction://hlinksldjump"/>
          </p:cNvPr>
          <p:cNvSpPr/>
          <p:nvPr/>
        </p:nvSpPr>
        <p:spPr>
          <a:xfrm>
            <a:off x="7067336" y="5013176"/>
            <a:ext cx="462600" cy="3639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82" name="CustomShape 61">
            <a:hlinkClick r:id="rId43" action="ppaction://hlinksldjump"/>
          </p:cNvPr>
          <p:cNvSpPr/>
          <p:nvPr/>
        </p:nvSpPr>
        <p:spPr>
          <a:xfrm>
            <a:off x="7529936" y="5013176"/>
            <a:ext cx="462600" cy="3639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83" name="CustomShape 62"/>
          <p:cNvSpPr/>
          <p:nvPr/>
        </p:nvSpPr>
        <p:spPr>
          <a:xfrm>
            <a:off x="3059832" y="332656"/>
            <a:ext cx="2592288" cy="1224136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63"/>
          <p:cNvSpPr/>
          <p:nvPr/>
        </p:nvSpPr>
        <p:spPr>
          <a:xfrm>
            <a:off x="3059832" y="1916832"/>
            <a:ext cx="2592288" cy="144016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64"/>
          <p:cNvSpPr/>
          <p:nvPr/>
        </p:nvSpPr>
        <p:spPr>
          <a:xfrm>
            <a:off x="3131840" y="4509120"/>
            <a:ext cx="2520280" cy="792088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64"/>
          <p:cNvSpPr/>
          <p:nvPr/>
        </p:nvSpPr>
        <p:spPr>
          <a:xfrm>
            <a:off x="251520" y="4869160"/>
            <a:ext cx="2592288" cy="1656184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64"/>
          <p:cNvSpPr/>
          <p:nvPr/>
        </p:nvSpPr>
        <p:spPr>
          <a:xfrm>
            <a:off x="3131840" y="5445224"/>
            <a:ext cx="2520280" cy="1224136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64"/>
          <p:cNvSpPr/>
          <p:nvPr/>
        </p:nvSpPr>
        <p:spPr>
          <a:xfrm>
            <a:off x="5796136" y="404664"/>
            <a:ext cx="2520280" cy="792088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64"/>
          <p:cNvSpPr/>
          <p:nvPr/>
        </p:nvSpPr>
        <p:spPr>
          <a:xfrm>
            <a:off x="5796136" y="2564904"/>
            <a:ext cx="2520280" cy="792088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CustomShape 64"/>
          <p:cNvSpPr/>
          <p:nvPr/>
        </p:nvSpPr>
        <p:spPr>
          <a:xfrm>
            <a:off x="5868144" y="4293096"/>
            <a:ext cx="2520280" cy="1080120"/>
          </a:xfrm>
          <a:prstGeom prst="roundRect">
            <a:avLst>
              <a:gd name="adj" fmla="val 16667"/>
            </a:avLst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179640" y="0"/>
            <a:ext cx="8784720" cy="5475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Langues, littératures et cultures étrangères et régionales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88" name="CustomShape 2"/>
          <p:cNvSpPr/>
          <p:nvPr/>
        </p:nvSpPr>
        <p:spPr>
          <a:xfrm>
            <a:off x="179640" y="548640"/>
            <a:ext cx="4536000" cy="612036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 Boulogne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 La Salle - Saint-Nicolas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Plessis-Robinson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289" name="CustomShape 3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90" name="CustomShape 4"/>
          <p:cNvSpPr/>
          <p:nvPr/>
        </p:nvSpPr>
        <p:spPr>
          <a:xfrm>
            <a:off x="4716000" y="548640"/>
            <a:ext cx="4247280" cy="612036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Meudon- Lycée La Source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Joliot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 Neuilly-sur-Seine - Lycée polyvalent La Trinité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Annexe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du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Lycée P. Suger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107640" y="116640"/>
            <a:ext cx="8890920" cy="5475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Langues, littératures et cultures étrangères et régionales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92" name="CustomShape 2"/>
          <p:cNvSpPr/>
          <p:nvPr/>
        </p:nvSpPr>
        <p:spPr>
          <a:xfrm>
            <a:off x="611640" y="11664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93" name="CustomShape 3"/>
          <p:cNvSpPr/>
          <p:nvPr/>
        </p:nvSpPr>
        <p:spPr>
          <a:xfrm>
            <a:off x="179640" y="764640"/>
            <a:ext cx="4570920" cy="58438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Bouffémont - Centre médical et pédagogique Jacques Arnaud - Annexe du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Louvres - Lycée Paul Ricoeur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94" name="CustomShape 4"/>
          <p:cNvSpPr/>
          <p:nvPr/>
        </p:nvSpPr>
        <p:spPr>
          <a:xfrm>
            <a:off x="4788000" y="764640"/>
            <a:ext cx="4175280" cy="58323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323640" y="1124640"/>
            <a:ext cx="4391280" cy="200772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96" name="CustomShape 2"/>
          <p:cNvSpPr/>
          <p:nvPr/>
        </p:nvSpPr>
        <p:spPr>
          <a:xfrm>
            <a:off x="179640" y="116640"/>
            <a:ext cx="8712000" cy="502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Littératures, langues et cultures de l’Antiquité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97" name="CustomShape 3"/>
          <p:cNvSpPr/>
          <p:nvPr/>
        </p:nvSpPr>
        <p:spPr>
          <a:xfrm>
            <a:off x="2195640" y="764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98" name="CustomShape 4"/>
          <p:cNvSpPr/>
          <p:nvPr/>
        </p:nvSpPr>
        <p:spPr>
          <a:xfrm>
            <a:off x="323640" y="3717000"/>
            <a:ext cx="4391280" cy="230400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SaintHilaire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Varennes-Jarcy - Centre médical et pédagogique - Annexe du lycée Rosa Parks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299" name="CustomShape 5"/>
          <p:cNvSpPr/>
          <p:nvPr/>
        </p:nvSpPr>
        <p:spPr>
          <a:xfrm>
            <a:off x="2195640" y="3357000"/>
            <a:ext cx="8733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0" name="CustomShape 6"/>
          <p:cNvSpPr/>
          <p:nvPr/>
        </p:nvSpPr>
        <p:spPr>
          <a:xfrm>
            <a:off x="4860000" y="1124640"/>
            <a:ext cx="4103280" cy="200772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Ecole de danse de l'Opéra national de Paris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Joliot Curie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01" name="CustomShape 7"/>
          <p:cNvSpPr/>
          <p:nvPr/>
        </p:nvSpPr>
        <p:spPr>
          <a:xfrm>
            <a:off x="6372360" y="764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2" name="CustomShape 8"/>
          <p:cNvSpPr/>
          <p:nvPr/>
        </p:nvSpPr>
        <p:spPr>
          <a:xfrm>
            <a:off x="4860000" y="3717000"/>
            <a:ext cx="4103280" cy="23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Bouffémont - Centre médical et pédagogique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Jacques Arnaud - Annexe du lycée George Sand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03" name="CustomShape 9"/>
          <p:cNvSpPr/>
          <p:nvPr/>
        </p:nvSpPr>
        <p:spPr>
          <a:xfrm>
            <a:off x="6372360" y="335700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179640" y="116640"/>
            <a:ext cx="8784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Mathématiques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05" name="CustomShape 2"/>
          <p:cNvSpPr/>
          <p:nvPr/>
        </p:nvSpPr>
        <p:spPr>
          <a:xfrm>
            <a:off x="179640" y="548640"/>
            <a:ext cx="4319280" cy="605700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Buc - Lycée Franco-Allemand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  Plaisir - Lycée Jean Vilar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06" name="CustomShape 3"/>
          <p:cNvSpPr/>
          <p:nvPr/>
        </p:nvSpPr>
        <p:spPr>
          <a:xfrm>
            <a:off x="683640" y="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7" name="CustomShape 4"/>
          <p:cNvSpPr/>
          <p:nvPr/>
        </p:nvSpPr>
        <p:spPr>
          <a:xfrm>
            <a:off x="4500000" y="548640"/>
            <a:ext cx="4463280" cy="611964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agricole et horticole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Jean-Baptiste Poquelin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polyvalent Léonard de Vinci Saint-Germain-en-Laye - Lycée Saint-Augustin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Les Châtaignier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Grandchamp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Mathématiques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09" name="CustomShape 2"/>
          <p:cNvSpPr/>
          <p:nvPr/>
        </p:nvSpPr>
        <p:spPr>
          <a:xfrm>
            <a:off x="179640" y="548640"/>
            <a:ext cx="4248000" cy="62391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 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Notre-Dame de 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agricole La Salle Igny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Sacré-Cœur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10" name="CustomShape 3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11" name="CustomShape 4"/>
          <p:cNvSpPr/>
          <p:nvPr/>
        </p:nvSpPr>
        <p:spPr>
          <a:xfrm>
            <a:off x="4428000" y="548640"/>
            <a:ext cx="4607280" cy="34995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privé Saint-Martin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– Le château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Varennes-Jarcy - Centre médical et pédagogique - Annexe du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Yerres - Lycée Beth Rivkah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179640" y="116640"/>
            <a:ext cx="8820360" cy="3153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Mathématiques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179640" y="432000"/>
            <a:ext cx="4570920" cy="633600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Antony - Lycée Descartes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La Salle - Saint-Nicolas (Lycée des métiers)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Plessis-Robinson - Lycée Montesquieu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15" name="CustomShape 4"/>
          <p:cNvSpPr/>
          <p:nvPr/>
        </p:nvSpPr>
        <p:spPr>
          <a:xfrm>
            <a:off x="4750560" y="432000"/>
            <a:ext cx="4265640" cy="633600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La Source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Joliot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 Neuilly-sur-Seine - Lycée polyvalent La Trinité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Annexe du Lycée Lakanal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Lycée P. Suger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Mathématiques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17" name="CustomShape 2"/>
          <p:cNvSpPr/>
          <p:nvPr/>
        </p:nvSpPr>
        <p:spPr>
          <a:xfrm>
            <a:off x="251640" y="548640"/>
            <a:ext cx="4175280" cy="6057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Bouffémont - Centre médical et pédagogique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Jacques Arnaud - Annexe du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polyvalent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18" name="CustomShape 3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19" name="CustomShape 4"/>
          <p:cNvSpPr/>
          <p:nvPr/>
        </p:nvSpPr>
        <p:spPr>
          <a:xfrm>
            <a:off x="4428000" y="548640"/>
            <a:ext cx="4570920" cy="4991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Louvres - Lycée Paul Ricoeur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Montmagny - Lycée Apprendre autrement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polyvalent Jean Perrin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Ozar Hatorah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Torat Emet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Numérique et sciences informatiques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683640" y="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2" name="CustomShape 3"/>
          <p:cNvSpPr/>
          <p:nvPr/>
        </p:nvSpPr>
        <p:spPr>
          <a:xfrm>
            <a:off x="179640" y="764640"/>
            <a:ext cx="4175280" cy="435204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-Lycée Jules Ferry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 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23" name="CustomShape 4"/>
          <p:cNvSpPr/>
          <p:nvPr/>
        </p:nvSpPr>
        <p:spPr>
          <a:xfrm>
            <a:off x="4356000" y="764640"/>
            <a:ext cx="4570920" cy="435204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polyvalent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Saint-Thomas de Villeneuve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 Dame Les Oiseaux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Numérique et sciences informatiques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25" name="CustomShape 2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6" name="CustomShape 3"/>
          <p:cNvSpPr/>
          <p:nvPr/>
        </p:nvSpPr>
        <p:spPr>
          <a:xfrm>
            <a:off x="179640" y="764640"/>
            <a:ext cx="4607280" cy="34995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Notre-Dame de Sion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27" name="CustomShape 4"/>
          <p:cNvSpPr/>
          <p:nvPr/>
        </p:nvSpPr>
        <p:spPr>
          <a:xfrm>
            <a:off x="4906800" y="764640"/>
            <a:ext cx="4103280" cy="34995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Numérique et sciences informatiques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29" name="CustomShape 2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79640" y="764640"/>
            <a:ext cx="4463280" cy="371268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31" name="CustomShape 4"/>
          <p:cNvSpPr/>
          <p:nvPr/>
        </p:nvSpPr>
        <p:spPr>
          <a:xfrm>
            <a:off x="4644000" y="764640"/>
            <a:ext cx="4359240" cy="371268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La Source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490760" y="13233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251640" y="1692720"/>
            <a:ext cx="3743280" cy="161928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SaintExupéry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 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4266720" y="1687320"/>
            <a:ext cx="4570920" cy="162468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l‘Essouriau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5940000" y="13233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251640" y="3927960"/>
            <a:ext cx="3743280" cy="2264040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91" name="CustomShape 6"/>
          <p:cNvSpPr/>
          <p:nvPr/>
        </p:nvSpPr>
        <p:spPr>
          <a:xfrm>
            <a:off x="1490760" y="356508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2" name="CustomShape 7"/>
          <p:cNvSpPr/>
          <p:nvPr/>
        </p:nvSpPr>
        <p:spPr>
          <a:xfrm>
            <a:off x="4266720" y="3922560"/>
            <a:ext cx="4570920" cy="22694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93" name="CustomShape 8"/>
          <p:cNvSpPr/>
          <p:nvPr/>
        </p:nvSpPr>
        <p:spPr>
          <a:xfrm>
            <a:off x="5940000" y="355860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4" name="CustomShape 9"/>
          <p:cNvSpPr/>
          <p:nvPr/>
        </p:nvSpPr>
        <p:spPr>
          <a:xfrm>
            <a:off x="288000" y="187200"/>
            <a:ext cx="8568000" cy="3888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Arts  plastiques</a:t>
            </a:r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Numérique et sciences informatiques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33" name="CustomShape 2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4" name="CustomShape 3"/>
          <p:cNvSpPr/>
          <p:nvPr/>
        </p:nvSpPr>
        <p:spPr>
          <a:xfrm>
            <a:off x="179640" y="980640"/>
            <a:ext cx="4391280" cy="32864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35" name="CustomShape 4"/>
          <p:cNvSpPr/>
          <p:nvPr/>
        </p:nvSpPr>
        <p:spPr>
          <a:xfrm>
            <a:off x="179640" y="792000"/>
            <a:ext cx="4391280" cy="3599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36" name="CustomShape 5"/>
          <p:cNvSpPr/>
          <p:nvPr/>
        </p:nvSpPr>
        <p:spPr>
          <a:xfrm>
            <a:off x="4571280" y="792000"/>
            <a:ext cx="4391280" cy="3599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del'Hautil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– Lycée polyvalent Jean Perrin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Physique-chimie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338" name="CustomShape 2"/>
          <p:cNvSpPr/>
          <p:nvPr/>
        </p:nvSpPr>
        <p:spPr>
          <a:xfrm>
            <a:off x="683640" y="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9" name="CustomShape 3"/>
          <p:cNvSpPr/>
          <p:nvPr/>
        </p:nvSpPr>
        <p:spPr>
          <a:xfrm>
            <a:off x="179640" y="756000"/>
            <a:ext cx="431568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Buc - Lycée Franco-Allemand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40" name="CustomShape 4"/>
          <p:cNvSpPr/>
          <p:nvPr/>
        </p:nvSpPr>
        <p:spPr>
          <a:xfrm>
            <a:off x="4496400" y="756000"/>
            <a:ext cx="453924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agricole et horticole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polyvalent Léonard de Vinci Saint-Germain-en-Laye - Lycée Saint-Augustin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Les Châtaigniers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Grandchamp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Physique-chimie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342" name="CustomShape 2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43" name="CustomShape 3"/>
          <p:cNvSpPr/>
          <p:nvPr/>
        </p:nvSpPr>
        <p:spPr>
          <a:xfrm>
            <a:off x="179640" y="764640"/>
            <a:ext cx="4284000" cy="520452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Notre-Dame de 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agricole La Salle Igny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44" name="CustomShape 4"/>
          <p:cNvSpPr/>
          <p:nvPr/>
        </p:nvSpPr>
        <p:spPr>
          <a:xfrm>
            <a:off x="4464360" y="764640"/>
            <a:ext cx="4570920" cy="520452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privé Saint-Martin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CustomShape 1"/>
          <p:cNvSpPr/>
          <p:nvPr/>
        </p:nvSpPr>
        <p:spPr>
          <a:xfrm>
            <a:off x="179640" y="556560"/>
            <a:ext cx="4292280" cy="630072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La Salle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- Saint-Nicolas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Plessis-Robinson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46" name="CustomShape 2"/>
          <p:cNvSpPr/>
          <p:nvPr/>
        </p:nvSpPr>
        <p:spPr>
          <a:xfrm>
            <a:off x="4472640" y="548640"/>
            <a:ext cx="4562640" cy="630828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La Source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Jeanne d'Arcu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Joliot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polyvalent La Trinité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Annexe du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Lycée P. Suger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47" name="CustomShape 3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Physique-chimie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348" name="CustomShape 4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Physique-chimie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350" name="CustomShape 2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51" name="CustomShape 3"/>
          <p:cNvSpPr/>
          <p:nvPr/>
        </p:nvSpPr>
        <p:spPr>
          <a:xfrm>
            <a:off x="179640" y="666720"/>
            <a:ext cx="4319280" cy="55702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polyvalent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52" name="CustomShape 4"/>
          <p:cNvSpPr/>
          <p:nvPr/>
        </p:nvSpPr>
        <p:spPr>
          <a:xfrm>
            <a:off x="4500000" y="665280"/>
            <a:ext cx="4505040" cy="55717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Louvres - Lycée Paul Ricoeur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Montmagny – Lycée Apprendre autrement u 95 Montmorency - Lycée Jean 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polyvalent Jean Perrin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Ozar Hatorah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Torat Emet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Pratique chorégraphique / Pratique musicale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354" name="CustomShape 2"/>
          <p:cNvSpPr/>
          <p:nvPr/>
        </p:nvSpPr>
        <p:spPr>
          <a:xfrm>
            <a:off x="3053520" y="1052640"/>
            <a:ext cx="3107880" cy="3639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78 Versailles - Lycée La Bruyère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la vie  et de la terre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179640" y="619920"/>
            <a:ext cx="439128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Buc - Lycée Franco-Allemand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57" name="CustomShape 3"/>
          <p:cNvSpPr/>
          <p:nvPr/>
        </p:nvSpPr>
        <p:spPr>
          <a:xfrm>
            <a:off x="4572000" y="619920"/>
            <a:ext cx="446328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polyvalent Léonard de Vinci Saint-Germain-en-Laye - Lycée Saint-Augustin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Les Châtaigniers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Grandchamp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58" name="CustomShape 4"/>
          <p:cNvSpPr/>
          <p:nvPr/>
        </p:nvSpPr>
        <p:spPr>
          <a:xfrm>
            <a:off x="683640" y="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1"/>
          <p:cNvSpPr/>
          <p:nvPr/>
        </p:nvSpPr>
        <p:spPr>
          <a:xfrm>
            <a:off x="179640" y="116640"/>
            <a:ext cx="878436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la vie  et de la terre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60" name="CustomShape 2"/>
          <p:cNvSpPr/>
          <p:nvPr/>
        </p:nvSpPr>
        <p:spPr>
          <a:xfrm>
            <a:off x="611640" y="4464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61" name="CustomShape 3"/>
          <p:cNvSpPr/>
          <p:nvPr/>
        </p:nvSpPr>
        <p:spPr>
          <a:xfrm>
            <a:off x="179640" y="692640"/>
            <a:ext cx="4319280" cy="50403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polyvalent Saint Léon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Notre-Dame de Sion Gif-sur-Yvette - Lycée de la vallée de Chevreuse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 Sacré-Coeur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62" name="CustomShape 4"/>
          <p:cNvSpPr/>
          <p:nvPr/>
        </p:nvSpPr>
        <p:spPr>
          <a:xfrm>
            <a:off x="4500000" y="692640"/>
            <a:ext cx="4464000" cy="50403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privé Saint-Martin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 Lycée Albert Einstein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Monge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Yerres - Lycée Beth Rivkah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1"/>
          <p:cNvSpPr/>
          <p:nvPr/>
        </p:nvSpPr>
        <p:spPr>
          <a:xfrm>
            <a:off x="179640" y="116640"/>
            <a:ext cx="878436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la vie  et de la terre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64" name="CustomShape 2"/>
          <p:cNvSpPr/>
          <p:nvPr/>
        </p:nvSpPr>
        <p:spPr>
          <a:xfrm>
            <a:off x="179640" y="620640"/>
            <a:ext cx="4427280" cy="609120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Rambam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Barat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Guy de Maupassant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La Salle - Saint-Nicolas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Plessis-Robinson - Lycée Montesquieu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65" name="CustomShape 3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66" name="CustomShape 4"/>
          <p:cNvSpPr/>
          <p:nvPr/>
        </p:nvSpPr>
        <p:spPr>
          <a:xfrm>
            <a:off x="4716360" y="620640"/>
            <a:ext cx="4247640" cy="603756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La Source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Joliot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La Folie Saint-James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Annexe du Lycée Lakanal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Sèvres - Lycée Jean-Pierre Vernant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Vaucresson - Lycée P. Suger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la vie  et de la terre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179640" y="620280"/>
            <a:ext cx="4392720" cy="5417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polyvalent Jeanne d'Arc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69" name="CustomShape 3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0" name="CustomShape 4"/>
          <p:cNvSpPr/>
          <p:nvPr/>
        </p:nvSpPr>
        <p:spPr>
          <a:xfrm>
            <a:off x="4573440" y="620280"/>
            <a:ext cx="4461840" cy="5417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Louvres - Lycée Paul Ricoeur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Montmagny - Lycée Apprendre autrement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polyvalent Jean Perrin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Ozar Hatorah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Torat Emet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3110760" y="1917360"/>
            <a:ext cx="2943360" cy="3027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4150800" y="15573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7" name="CustomShape 3"/>
          <p:cNvSpPr/>
          <p:nvPr/>
        </p:nvSpPr>
        <p:spPr>
          <a:xfrm>
            <a:off x="1069560" y="2637000"/>
            <a:ext cx="7113600" cy="942120"/>
          </a:xfrm>
          <a:prstGeom prst="rect">
            <a:avLst/>
          </a:prstGeom>
          <a:solidFill>
            <a:srgbClr val="92D05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 Les Ulis - Lycée l'Essouriau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198" name="CustomShape 4"/>
          <p:cNvSpPr/>
          <p:nvPr/>
        </p:nvSpPr>
        <p:spPr>
          <a:xfrm>
            <a:off x="4150800" y="2267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99" name="CustomShape 5"/>
          <p:cNvSpPr/>
          <p:nvPr/>
        </p:nvSpPr>
        <p:spPr>
          <a:xfrm>
            <a:off x="216000" y="144000"/>
            <a:ext cx="8640000" cy="3801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Cinéma  Audiovisuel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00" name="CustomShape 6"/>
          <p:cNvSpPr/>
          <p:nvPr/>
        </p:nvSpPr>
        <p:spPr>
          <a:xfrm>
            <a:off x="2296800" y="4149000"/>
            <a:ext cx="4570920" cy="515880"/>
          </a:xfrm>
          <a:prstGeom prst="rect">
            <a:avLst/>
          </a:prstGeom>
          <a:solidFill>
            <a:srgbClr val="00B0F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01" name="CustomShape 7"/>
          <p:cNvSpPr/>
          <p:nvPr/>
        </p:nvSpPr>
        <p:spPr>
          <a:xfrm>
            <a:off x="4150800" y="3779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2" name="CustomShape 8"/>
          <p:cNvSpPr/>
          <p:nvPr/>
        </p:nvSpPr>
        <p:spPr>
          <a:xfrm>
            <a:off x="2259000" y="5301360"/>
            <a:ext cx="4678200" cy="302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03" name="CustomShape 9"/>
          <p:cNvSpPr/>
          <p:nvPr/>
        </p:nvSpPr>
        <p:spPr>
          <a:xfrm>
            <a:off x="4166640" y="493200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de l’ingénieur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72" name="CustomShape 2"/>
          <p:cNvSpPr/>
          <p:nvPr/>
        </p:nvSpPr>
        <p:spPr>
          <a:xfrm>
            <a:off x="179640" y="675360"/>
            <a:ext cx="4570920" cy="328644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   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polyvalent Léonard de Vinci Saint-Germain-en-Laye - Lycée Saint-Erembert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73" name="CustomShape 3"/>
          <p:cNvSpPr/>
          <p:nvPr/>
        </p:nvSpPr>
        <p:spPr>
          <a:xfrm>
            <a:off x="179640" y="4007160"/>
            <a:ext cx="4570920" cy="264708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Georges Brassens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polyvalent Notre-Dame de Sion Les Ulis - Lycée l'Essouriau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74" name="CustomShape 4"/>
          <p:cNvSpPr/>
          <p:nvPr/>
        </p:nvSpPr>
        <p:spPr>
          <a:xfrm>
            <a:off x="4032360" y="409968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5" name="CustomShape 5"/>
          <p:cNvSpPr/>
          <p:nvPr/>
        </p:nvSpPr>
        <p:spPr>
          <a:xfrm>
            <a:off x="4752360" y="675360"/>
            <a:ext cx="4282920" cy="3313080"/>
          </a:xfrm>
          <a:prstGeom prst="rect">
            <a:avLst/>
          </a:prstGeom>
          <a:solidFill>
            <a:srgbClr val="00B0F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Antony - Lycée Sainte-Marie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Clichy - Lycée Isaac Newton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La Salle - Saint-Nicolas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Levallois-Perret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Meudon - Lycée Rabelais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Puteaux - Lycée Agora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Sceaux - Lycée Lakanal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76" name="CustomShape 6"/>
          <p:cNvSpPr/>
          <p:nvPr/>
        </p:nvSpPr>
        <p:spPr>
          <a:xfrm>
            <a:off x="8277480" y="317844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7" name="CustomShape 7"/>
          <p:cNvSpPr/>
          <p:nvPr/>
        </p:nvSpPr>
        <p:spPr>
          <a:xfrm>
            <a:off x="4033080" y="77544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8" name="CustomShape 8"/>
          <p:cNvSpPr/>
          <p:nvPr/>
        </p:nvSpPr>
        <p:spPr>
          <a:xfrm>
            <a:off x="4751640" y="3989160"/>
            <a:ext cx="4284000" cy="2694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Jean Jaurès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polyvalent Jean Perrin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79" name="CustomShape 9"/>
          <p:cNvSpPr/>
          <p:nvPr/>
        </p:nvSpPr>
        <p:spPr>
          <a:xfrm>
            <a:off x="8277480" y="587412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1"/>
          <p:cNvSpPr/>
          <p:nvPr/>
        </p:nvSpPr>
        <p:spPr>
          <a:xfrm>
            <a:off x="179640" y="116640"/>
            <a:ext cx="8856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économiques et sociales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81" name="CustomShape 2"/>
          <p:cNvSpPr/>
          <p:nvPr/>
        </p:nvSpPr>
        <p:spPr>
          <a:xfrm>
            <a:off x="179640" y="631800"/>
            <a:ext cx="457092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Achères - Lycée Louise Weiss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Buc - Lycée Franco-Allemand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Conflans-Sainte-Honorine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Guyancourt - Lycée de Villaroy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Celle-Saint-Cloud - Lycée Pierre Corneille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Queue-lez-Yvelines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Chesnay-Rocquencourt - Lycée Blanche de Castille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Alain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 Vésinet - Lycée Le Bon Sauveur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Mureaux - Lycée François Villon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Limay - Lycée Condorcet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Magnanville - Lycée Léopold Sédar Senghor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Maisons-Laffitte - Lycée l'Ermitage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Jean Rostand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Dumont d'Urville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Descartes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Emilie de Breteuil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Saint-Exupéry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Montigny-le-Bretonneux - Lycée Saint-François d'Assise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382" name="CustomShape 3"/>
          <p:cNvSpPr/>
          <p:nvPr/>
        </p:nvSpPr>
        <p:spPr>
          <a:xfrm>
            <a:off x="683640" y="115920"/>
            <a:ext cx="646200" cy="64620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83" name="CustomShape 4"/>
          <p:cNvSpPr/>
          <p:nvPr/>
        </p:nvSpPr>
        <p:spPr>
          <a:xfrm>
            <a:off x="4751640" y="631800"/>
            <a:ext cx="4284000" cy="5630760"/>
          </a:xfrm>
          <a:prstGeom prst="rect">
            <a:avLst/>
          </a:prstGeom>
          <a:solidFill>
            <a:srgbClr val="FFC00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Charles de Gaulle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Poissy - Lycée Le Corbusier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Sainte-Thérèse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Jules Hardouin-Mansart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Saint-Cyr-l'Ecole - Lycée militaire de Saint-Cyr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international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Jean-Baptiste Poquelin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Jeanne d'Albret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Notre-Dame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Saint-Augustin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Saint-Erembert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Saint-Thomas de Villeneuve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Jean-Paul II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Verneuil-sur-Seine - Lycée Notre-Dame Les Oiseaux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Hoche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Jules Ferry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Saint-Jean et Hulst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Notre-Dame du Grandchamp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Villepreux - Lycée Sonia Delaunay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Villiers-Saint-Frédéric - Lycée Viollet le Duc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180000" y="116640"/>
            <a:ext cx="8784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économiques et sociales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720000" y="360"/>
            <a:ext cx="646920" cy="646920"/>
          </a:xfrm>
          <a:prstGeom prst="ellipse">
            <a:avLst/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179640" y="692640"/>
            <a:ext cx="4427640" cy="50403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Edmond Michelet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Clément Ader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Marcel Pagnol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Athis-Mons - Lycée Saint-Charles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Bondoufle - Lycée François Truffaut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 Pierre Timbaud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Brétigny-sur-Orge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François Joseph Talma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Brunoy - Lycée Saint-Pierre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– Lycée polyvalent Saint Léon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Dourdan - Lycée Nikola Tesla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– Lycée Maurice Eliot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Geoffroy- Saint-Hilaire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Etampes - Lycée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– Lycée Georges Brassens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- Lycée Parc des Loges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Evry-Courcouronnes – Lycée polyvalent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Notre-Dame de Sion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Gif-sur-Yvette - Lycée de la vallée de Chevreuse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La Salle Igny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87" name="CustomShape 4"/>
          <p:cNvSpPr/>
          <p:nvPr/>
        </p:nvSpPr>
        <p:spPr>
          <a:xfrm>
            <a:off x="4572000" y="692640"/>
            <a:ext cx="4392000" cy="5040360"/>
          </a:xfrm>
          <a:prstGeom prst="rect">
            <a:avLst/>
          </a:prstGeom>
          <a:solidFill>
            <a:srgbClr val="92D050"/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La Ville-du-Bois - Lycée du Sacré-Coeur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Les Ulis - Lycée l'Essouriau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Limours - Lycée Jules Verne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Longjumeau - Lycée Jacques Prévert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Parc de Vilgénis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Mennecy - Lycée Marie Laurencin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Morangis - Lycée Marguerite Yourcenar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privé du cours secondaire d'Orsay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Camille Claudel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Palaiseau - Lycée polyvalent Henri Poincaré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Sainte-Geneviève-des-Bois -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Lycée Albert Einstein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Saint-Michel-sur-Orge - Lycée Léonard de Vinci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Gaspard  Monge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 Baptiste Corot Le château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Villebon-sur-Yvette - Lycée d'Ile de France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Viry-Châtillon - Lycée Saint-Louis Saint-Clément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Yerres - Lycée Beth Rivkah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CustomShape 1"/>
          <p:cNvSpPr/>
          <p:nvPr/>
        </p:nvSpPr>
        <p:spPr>
          <a:xfrm>
            <a:off x="144000" y="116640"/>
            <a:ext cx="8820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économiques et sociales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89" name="CustomShape 2"/>
          <p:cNvSpPr/>
          <p:nvPr/>
        </p:nvSpPr>
        <p:spPr>
          <a:xfrm>
            <a:off x="144000" y="548681"/>
            <a:ext cx="4320000" cy="6120679"/>
          </a:xfrm>
          <a:prstGeom prst="rect">
            <a:avLst/>
          </a:prstGeom>
          <a:solidFill>
            <a:srgbClr val="00B0F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Antony - Lycée Descartes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Antony - Lycée Sainte-Marie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Sainte-Geneviève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Bagneux - Lycée Saint-Gabriel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Bois-Colombes - Lycée Albert Camus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de Boulogne-Billancourt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Jacques Prévert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Notre-Dame-de-Boulogne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Boulogne-Billancourt - Lycée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Rambam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Bourg-la-Reine - Lycée Notre- Dame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Châtenay-Malabry - Lycée Emmanuel Mounier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Châtenay-Malabry - Lycée polyvalent Jean Jaurès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Châtenay-Malabry - Lycée Sophie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Barat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Chaville - Lycée Saint-Thomas de Villeneuve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Clamart - Lycée Jacques Monod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Clichy - Lycée Isaac Newton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Clichy - Lycée René Auffray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Colombes - Lycée Guy de  Maupassant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Colombes - Lycée Jeanne d'Arc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Courbevoie - Lycée Lucie Aubrac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Courbevoie - Lycée Montalembert 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Courbevoie - Lycée Paul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Lapie</a:t>
            </a: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Gennevilliers - Lycée Galilée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Eugène Ionesco 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Issy-les-Moulineaux - Lycée polyvalent </a:t>
            </a:r>
            <a:r>
              <a:rPr lang="fr-FR" sz="1400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La </a:t>
            </a: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Salle – 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Saint-Nicolas</a:t>
            </a:r>
          </a:p>
          <a:p>
            <a:r>
              <a:rPr lang="fr-FR" sz="1400" spc="-1" dirty="0">
                <a:solidFill>
                  <a:srgbClr val="000000"/>
                </a:solidFill>
                <a:latin typeface="Times New Roman"/>
              </a:rPr>
              <a:t>Le Plessis-Robinson - Lycée Montesquieu</a:t>
            </a:r>
            <a:endParaRPr lang="fr-FR" sz="1400" spc="-1" dirty="0"/>
          </a:p>
          <a:p>
            <a:pPr>
              <a:lnSpc>
                <a:spcPct val="100000"/>
              </a:lnSpc>
            </a:pP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 dirty="0">
              <a:latin typeface="Arial"/>
            </a:endParaRPr>
          </a:p>
        </p:txBody>
      </p:sp>
      <p:sp>
        <p:nvSpPr>
          <p:cNvPr id="390" name="TextShape 3"/>
          <p:cNvSpPr txBox="1"/>
          <p:nvPr/>
        </p:nvSpPr>
        <p:spPr>
          <a:xfrm>
            <a:off x="4499992" y="548680"/>
            <a:ext cx="4464000" cy="6120680"/>
          </a:xfrm>
          <a:prstGeom prst="rect">
            <a:avLst/>
          </a:prstGeom>
          <a:solidFill>
            <a:srgbClr val="00B0F0"/>
          </a:solidFill>
          <a:ln>
            <a:solidFill>
              <a:srgbClr val="3465A4"/>
            </a:solidFill>
          </a:ln>
        </p:spPr>
        <p:txBody>
          <a:bodyPr wrap="square" lIns="90000" tIns="45000" rIns="90000" bIns="45000">
            <a:noAutofit/>
          </a:bodyPr>
          <a:lstStyle/>
          <a:p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Levallois-Perret </a:t>
            </a: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 Lycée Léonard de Vinci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Meudon - Lycée La Source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Meudon - Lycée Notre-Dame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Meudon - Lycée Rabelais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Montrouge - Lycée Jeanne d'Arc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Nanterre - Lycée polyvalent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Joliot</a:t>
            </a: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Curie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Neuilly-sur-Seine - Lycée La Folie Saint-James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Neuilly-sur-Seine - Lycée Louis Pasteur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Neuilly-sur-Seine - Lycée Notre-Dame de Sainte-Croix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Neuilly-sur-Seine - Lycée polyvalent La Trinité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Saint-Dominique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Neuilly-sur-Seine - Lycée Sainte-Marie de Neuilly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Puteaux - Lycée Agora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Rueil-Malmaison - Lycée Gustave Eiffel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Rueil-Malmaison - Lycée La Salle Passy Buzenval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Rueil-Malmaison - Lycée Madeleine Daniélou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Rueil-Malmaison - Lycée Richelieu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Saint-Cloud - Lycée Alexandre Dumas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Sceaux - Lycée Lakanal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Sceaux - Lycée Marie Curie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Sceaux - Lycée médicopédagogique Dupré 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(Lakanal)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Sèvres </a:t>
            </a:r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- Lycée Jean-Pierre Vernant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Vanves - Lycée Michelet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Vaucresson - EREA Toulouse Lautrec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Vaucresson - Lycée P. Suger </a:t>
            </a:r>
            <a:endParaRPr lang="fr-FR" sz="1400" b="0" strike="noStrike" spc="-1" dirty="0">
              <a:latin typeface="Arial"/>
            </a:endParaRPr>
          </a:p>
          <a:p>
            <a:r>
              <a:rPr lang="fr-FR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Villeneuve-la-Garenne - Lycée Michel-Ange 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391" name="CustomShape 4"/>
          <p:cNvSpPr/>
          <p:nvPr/>
        </p:nvSpPr>
        <p:spPr>
          <a:xfrm>
            <a:off x="611640" y="27720"/>
            <a:ext cx="646920" cy="646920"/>
          </a:xfrm>
          <a:prstGeom prst="ellipse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CustomShape 1"/>
          <p:cNvSpPr/>
          <p:nvPr/>
        </p:nvSpPr>
        <p:spPr>
          <a:xfrm>
            <a:off x="180000" y="116640"/>
            <a:ext cx="8784000" cy="4309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Sciences économiques et sociales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93" name="CustomShape 2"/>
          <p:cNvSpPr/>
          <p:nvPr/>
        </p:nvSpPr>
        <p:spPr>
          <a:xfrm>
            <a:off x="611640" y="0"/>
            <a:ext cx="646920" cy="6469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94" name="CustomShape 3"/>
          <p:cNvSpPr/>
          <p:nvPr/>
        </p:nvSpPr>
        <p:spPr>
          <a:xfrm>
            <a:off x="216000" y="720000"/>
            <a:ext cx="4176000" cy="59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Fernand et Nadia Léger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Julie-Victoire Daubié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polyvalent Georges Braque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Argenteuil - Lycée Saint-Joseph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Beaumont-sur-Oise - Lycée Evariste Galois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Bezons - Lycée de Bezons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Alfred Kastler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Galilée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Cergy - Lycée Jules Verne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Deuil-la-Barre - Lycée Camille Saint-Saëns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Eaubonne - Lycée Louis Armand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Notre-Dame Providence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Ermont - Lycée Van Gogh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Fosses - Lycée Charles Baudelaire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Jean Monnet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Franconville - Lycée polyvalent Jeanne d'Arc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Garges-lès-Gonesse - Lycée Simone de Beauvoir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Gonesse - Lycée René Cassin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Goussainville - Lycée Romain Rolland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de l'Hautil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Jouy-le-Moutier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L'Isle-Adam - Lycée Fragonard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Louvres - Lycée Paul Ricoeur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Luzarches - Lycée Gérard de Nerval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400" b="0" strike="noStrike" spc="-1">
              <a:latin typeface="Arial"/>
            </a:endParaRPr>
          </a:p>
        </p:txBody>
      </p:sp>
      <p:sp>
        <p:nvSpPr>
          <p:cNvPr id="395" name="CustomShape 4"/>
          <p:cNvSpPr/>
          <p:nvPr/>
        </p:nvSpPr>
        <p:spPr>
          <a:xfrm>
            <a:off x="4464000" y="720000"/>
            <a:ext cx="4464000" cy="41882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24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Margency - Lycée Notre-Dame de Bury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Montmorency - Lycée Jean Jacques Rousseau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Osny - Lycée Paul Emile Victor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Camille Pissarro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Notre-Dame de la Compassion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privé Vauban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Pontoise - Lycée Saint-Martin de France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Saint-Ouen-l'Aumône - Lycée Edmond Rostand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Saint-Witz - Lycée Léonard de Vinci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Sannois - Lycée Notre-Dame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de la Tourelle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Jean-Jacques Rousseau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La Salle-Saint Rosaire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Ozar Hatorah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Sarcelles - Lycée Torat Emet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Louis Jouvet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 </a:t>
            </a:r>
            <a:endParaRPr lang="fr-FR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Villiers-le-Bel - Lycée polyvalent privé ORT</a:t>
            </a:r>
            <a:endParaRPr lang="fr-FR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216000" y="332640"/>
            <a:ext cx="8712000" cy="4593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Danse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102840" y="1993320"/>
            <a:ext cx="2649240" cy="3027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06" name="CustomShape 3"/>
          <p:cNvSpPr/>
          <p:nvPr/>
        </p:nvSpPr>
        <p:spPr>
          <a:xfrm>
            <a:off x="3996000" y="16239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7" name="CustomShape 4"/>
          <p:cNvSpPr/>
          <p:nvPr/>
        </p:nvSpPr>
        <p:spPr>
          <a:xfrm>
            <a:off x="1808640" y="2881440"/>
            <a:ext cx="5237280" cy="3027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- Ecole de danse de l'Opéra national de Paris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08" name="CustomShape 5"/>
          <p:cNvSpPr/>
          <p:nvPr/>
        </p:nvSpPr>
        <p:spPr>
          <a:xfrm>
            <a:off x="3996000" y="25203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09" name="CustomShape 6"/>
          <p:cNvSpPr/>
          <p:nvPr/>
        </p:nvSpPr>
        <p:spPr>
          <a:xfrm>
            <a:off x="3173400" y="3769560"/>
            <a:ext cx="2507400" cy="302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Vauréal - Lycée Camille Claudel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10" name="CustomShape 7"/>
          <p:cNvSpPr/>
          <p:nvPr/>
        </p:nvSpPr>
        <p:spPr>
          <a:xfrm>
            <a:off x="3996000" y="340020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288000" y="188640"/>
            <a:ext cx="8640000" cy="3873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Histoire des arts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2214000" y="1917000"/>
            <a:ext cx="4570920" cy="72900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Aubergenville - Lycée Vincent Van Gogh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Marly-le-Roi - Lycée Louis de Broglie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Marie Curie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4068000" y="1547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2214000" y="3213000"/>
            <a:ext cx="4570920" cy="94212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Epinay-sous-Sénart - Lycée Maurice Eliot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Massy - Lycée Fustel de Coulanges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4068000" y="2843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3263040" y="4724640"/>
            <a:ext cx="2472480" cy="51588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Courbevoie - Lycée Paul Lapie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Suresnes - Lycée Paul Langevin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17" name="CustomShape 7"/>
          <p:cNvSpPr/>
          <p:nvPr/>
        </p:nvSpPr>
        <p:spPr>
          <a:xfrm>
            <a:off x="4071240" y="435528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3346920" y="5805360"/>
            <a:ext cx="2304720" cy="302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Domont - Lycée George Sand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4068000" y="54464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216000" y="260640"/>
            <a:ext cx="8712000" cy="3873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Musique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2214000" y="1976760"/>
            <a:ext cx="4570920" cy="72900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Carrières-sur-Seine - Lycée Les Pierres Vives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Maurepas - Lycée Les 7 Mares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Versailles - Lycée La Bruyère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4068000" y="163368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23" name="CustomShape 4"/>
          <p:cNvSpPr/>
          <p:nvPr/>
        </p:nvSpPr>
        <p:spPr>
          <a:xfrm>
            <a:off x="2214000" y="3273120"/>
            <a:ext cx="4570920" cy="72900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Orsay - Lycée Blaise Pascal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24" name="CustomShape 5"/>
          <p:cNvSpPr/>
          <p:nvPr/>
        </p:nvSpPr>
        <p:spPr>
          <a:xfrm>
            <a:off x="4089960" y="2915280"/>
            <a:ext cx="8733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25" name="CustomShape 6"/>
          <p:cNvSpPr/>
          <p:nvPr/>
        </p:nvSpPr>
        <p:spPr>
          <a:xfrm>
            <a:off x="2268360" y="4509000"/>
            <a:ext cx="4516560" cy="302760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26" name="CustomShape 7"/>
          <p:cNvSpPr/>
          <p:nvPr/>
        </p:nvSpPr>
        <p:spPr>
          <a:xfrm>
            <a:off x="4068000" y="413640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27" name="CustomShape 8"/>
          <p:cNvSpPr/>
          <p:nvPr/>
        </p:nvSpPr>
        <p:spPr>
          <a:xfrm>
            <a:off x="3225240" y="5374440"/>
            <a:ext cx="2548440" cy="302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Vauréal - Lycée Camille Claudel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28" name="CustomShape 9"/>
          <p:cNvSpPr/>
          <p:nvPr/>
        </p:nvSpPr>
        <p:spPr>
          <a:xfrm>
            <a:off x="4068000" y="498996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216000" y="260640"/>
            <a:ext cx="8784000" cy="4593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Théâtre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30" name="CustomShape 2"/>
          <p:cNvSpPr/>
          <p:nvPr/>
        </p:nvSpPr>
        <p:spPr>
          <a:xfrm>
            <a:off x="2142000" y="1754640"/>
            <a:ext cx="4570920" cy="115524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Mantes-la-Jolie - Lycée SaintExupéry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Plaisir - Lycée Jean Vilar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Rambouillet - Lycée Louis Bascan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Sartrouville - Lycée Evariste Galois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Trappes - Lycée Plaine de Neauphle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31" name="CustomShape 3"/>
          <p:cNvSpPr/>
          <p:nvPr/>
        </p:nvSpPr>
        <p:spPr>
          <a:xfrm>
            <a:off x="3996000" y="1367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32" name="CustomShape 4"/>
          <p:cNvSpPr/>
          <p:nvPr/>
        </p:nvSpPr>
        <p:spPr>
          <a:xfrm>
            <a:off x="2142000" y="3351960"/>
            <a:ext cx="4570920" cy="94212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Arpajon - Lycée René Cassin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Corbeil-Essonnes - Lycée Robert Doisneau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Montgeron - Lycée Rosa Parks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Savigny-sur-Orge - Lycée Jean-Baptiste Corot - Le château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33" name="CustomShape 5"/>
          <p:cNvSpPr/>
          <p:nvPr/>
        </p:nvSpPr>
        <p:spPr>
          <a:xfrm>
            <a:off x="3990600" y="30092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34" name="CustomShape 6"/>
          <p:cNvSpPr/>
          <p:nvPr/>
        </p:nvSpPr>
        <p:spPr>
          <a:xfrm>
            <a:off x="2126880" y="4686480"/>
            <a:ext cx="4570920" cy="729000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Asnières-sur-Seine - Lycée Auguste Renoir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Montrouge - Lycée Maurice Genevoix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Nanterre Lycée polyvalent Frédéric et Irène Joliot Curie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35" name="CustomShape 7"/>
          <p:cNvSpPr/>
          <p:nvPr/>
        </p:nvSpPr>
        <p:spPr>
          <a:xfrm>
            <a:off x="4004280" y="43430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36" name="CustomShape 8"/>
          <p:cNvSpPr/>
          <p:nvPr/>
        </p:nvSpPr>
        <p:spPr>
          <a:xfrm>
            <a:off x="2142000" y="5805360"/>
            <a:ext cx="4570920" cy="7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Enghien-les-Bains - Lycée polyvalent Gustave Monod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Herblay - Lycée Montesquieu </a:t>
            </a:r>
            <a:endParaRPr lang="fr-FR" sz="1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Taverny - Lycée Jacques Prévert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37" name="CustomShape 9"/>
          <p:cNvSpPr/>
          <p:nvPr/>
        </p:nvSpPr>
        <p:spPr>
          <a:xfrm>
            <a:off x="4004280" y="54266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95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2529000" y="873360"/>
            <a:ext cx="3941280" cy="3027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Saint-Germain-en-Laye - Lycée agricole et horticole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1809000" y="842760"/>
            <a:ext cx="718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40" name="CustomShape 3"/>
          <p:cNvSpPr/>
          <p:nvPr/>
        </p:nvSpPr>
        <p:spPr>
          <a:xfrm>
            <a:off x="216000" y="180720"/>
            <a:ext cx="8712000" cy="39528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Biologie-écologie (en lycée agricole)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2529000" y="1281960"/>
            <a:ext cx="3941280" cy="302760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Igny - Lycée polyvalent agricole La Salle Igny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42" name="CustomShape 5"/>
          <p:cNvSpPr/>
          <p:nvPr/>
        </p:nvSpPr>
        <p:spPr>
          <a:xfrm>
            <a:off x="1736640" y="1293840"/>
            <a:ext cx="862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91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43" name="CustomShape 6"/>
          <p:cNvSpPr/>
          <p:nvPr/>
        </p:nvSpPr>
        <p:spPr>
          <a:xfrm>
            <a:off x="2169000" y="1900800"/>
            <a:ext cx="2303280" cy="6537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Culture et sciences chorégraphiques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244" name="CustomShape 7"/>
          <p:cNvSpPr/>
          <p:nvPr/>
        </p:nvSpPr>
        <p:spPr>
          <a:xfrm>
            <a:off x="2142720" y="2690640"/>
            <a:ext cx="4732560" cy="302760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Versailles - Lycée La Bruyère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245" name="CustomShape 8"/>
          <p:cNvSpPr/>
          <p:nvPr/>
        </p:nvSpPr>
        <p:spPr>
          <a:xfrm>
            <a:off x="1471320" y="2660040"/>
            <a:ext cx="7189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78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46" name="CustomShape 9"/>
          <p:cNvSpPr/>
          <p:nvPr/>
        </p:nvSpPr>
        <p:spPr>
          <a:xfrm>
            <a:off x="4572000" y="1911240"/>
            <a:ext cx="2303280" cy="6433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Culture et sciences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Musicales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9097</Words>
  <Application>Microsoft Office PowerPoint</Application>
  <PresentationFormat>Affichage à l'écran (4:3)</PresentationFormat>
  <Paragraphs>1868</Paragraphs>
  <Slides>44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44</vt:i4>
      </vt:variant>
    </vt:vector>
  </HeadingPairs>
  <TitlesOfParts>
    <vt:vector size="47" baseType="lpstr">
      <vt:lpstr>Office Theme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</vt:vector>
  </TitlesOfParts>
  <Company>CRIF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enseignements de spécialité dans l’Académie de Versailles</dc:title>
  <dc:subject/>
  <dc:creator>COP</dc:creator>
  <dc:description/>
  <cp:lastModifiedBy>COP</cp:lastModifiedBy>
  <cp:revision>128</cp:revision>
  <dcterms:created xsi:type="dcterms:W3CDTF">2020-12-02T13:06:55Z</dcterms:created>
  <dcterms:modified xsi:type="dcterms:W3CDTF">2020-12-16T14:17:02Z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CRIF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44</vt:i4>
  </property>
</Properties>
</file>