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0" r:id="rId1"/>
  </p:sldMasterIdLst>
  <p:handoutMasterIdLst>
    <p:handoutMasterId r:id="rId4"/>
  </p:handoutMasterIdLst>
  <p:sldIdLst>
    <p:sldId id="261" r:id="rId2"/>
    <p:sldId id="263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90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g"/><Relationship Id="rId4" Type="http://schemas.openxmlformats.org/officeDocument/2006/relationships/image" Target="../media/image8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g"/><Relationship Id="rId4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8A44C7-E15F-4F2F-BD54-27A426EDDF2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A8EB9234-234F-491A-A77A-4B51034B5EE6}">
      <dgm:prSet phldrT="[Texte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chemeClr val="accent2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fr-FR" b="1" dirty="0">
              <a:ln w="3175">
                <a:noFill/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Anticipation</a:t>
          </a:r>
          <a:endParaRPr lang="fr-FR" dirty="0"/>
        </a:p>
      </dgm:t>
    </dgm:pt>
    <dgm:pt modelId="{451998B3-AD2F-4520-B5A1-2185B96F27FE}" type="parTrans" cxnId="{9C9C996B-4865-498D-AEA3-21CFE096F31C}">
      <dgm:prSet/>
      <dgm:spPr/>
      <dgm:t>
        <a:bodyPr/>
        <a:lstStyle/>
        <a:p>
          <a:endParaRPr lang="fr-FR"/>
        </a:p>
      </dgm:t>
    </dgm:pt>
    <dgm:pt modelId="{426A1156-478F-4AC3-8C88-3CAD52466A55}" type="sibTrans" cxnId="{9C9C996B-4865-498D-AEA3-21CFE096F31C}">
      <dgm:prSet/>
      <dgm:spPr/>
      <dgm:t>
        <a:bodyPr/>
        <a:lstStyle/>
        <a:p>
          <a:endParaRPr lang="fr-FR"/>
        </a:p>
      </dgm:t>
    </dgm:pt>
    <dgm:pt modelId="{D4D19F48-103C-4399-A082-B23E0CC3C75E}">
      <dgm:prSet phldrT="[Texte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chemeClr val="accent2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fr-FR" b="1" dirty="0">
              <a:ln w="3175">
                <a:noFill/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Proximité</a:t>
          </a:r>
          <a:endParaRPr lang="fr-FR" dirty="0"/>
        </a:p>
      </dgm:t>
    </dgm:pt>
    <dgm:pt modelId="{26662CDC-BC9C-4B5A-B63C-29FF682CDF00}" type="parTrans" cxnId="{8CE8B883-77D8-4458-9D89-ADA459DC8861}">
      <dgm:prSet/>
      <dgm:spPr/>
      <dgm:t>
        <a:bodyPr/>
        <a:lstStyle/>
        <a:p>
          <a:endParaRPr lang="fr-FR"/>
        </a:p>
      </dgm:t>
    </dgm:pt>
    <dgm:pt modelId="{4369ABC6-4DB0-4638-96C1-C30F54D81856}" type="sibTrans" cxnId="{8CE8B883-77D8-4458-9D89-ADA459DC8861}">
      <dgm:prSet/>
      <dgm:spPr/>
      <dgm:t>
        <a:bodyPr/>
        <a:lstStyle/>
        <a:p>
          <a:endParaRPr lang="fr-FR"/>
        </a:p>
      </dgm:t>
    </dgm:pt>
    <dgm:pt modelId="{DDC2884A-70C1-4982-A358-521278B98460}">
      <dgm:prSet phldrT="[Texte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chemeClr val="accent2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fr-FR" b="1" dirty="0">
              <a:ln w="3175">
                <a:noFill/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Souplesse</a:t>
          </a:r>
          <a:endParaRPr lang="fr-FR" dirty="0"/>
        </a:p>
      </dgm:t>
    </dgm:pt>
    <dgm:pt modelId="{364A5F84-3388-4FA6-BE69-8421AFF89C63}" type="parTrans" cxnId="{5D9B2CB3-734B-474F-8F3C-A9130F5EDF37}">
      <dgm:prSet/>
      <dgm:spPr/>
      <dgm:t>
        <a:bodyPr/>
        <a:lstStyle/>
        <a:p>
          <a:endParaRPr lang="fr-FR"/>
        </a:p>
      </dgm:t>
    </dgm:pt>
    <dgm:pt modelId="{D4E13C82-7D72-419D-9C30-471707CE5B41}" type="sibTrans" cxnId="{5D9B2CB3-734B-474F-8F3C-A9130F5EDF37}">
      <dgm:prSet/>
      <dgm:spPr/>
      <dgm:t>
        <a:bodyPr/>
        <a:lstStyle/>
        <a:p>
          <a:endParaRPr lang="fr-FR"/>
        </a:p>
      </dgm:t>
    </dgm:pt>
    <dgm:pt modelId="{9E0D7B74-70A4-4204-9072-B4A9FED91D51}">
      <dgm:prSet phldrT="[Texte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chemeClr val="accent2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fr-FR" b="1" dirty="0">
              <a:ln w="3175">
                <a:noFill/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Partenariat</a:t>
          </a:r>
        </a:p>
      </dgm:t>
    </dgm:pt>
    <dgm:pt modelId="{59A96CA1-EC45-40E3-B605-D7A5EFA460C0}" type="parTrans" cxnId="{F9CC3981-0637-4547-80BA-B8BEA4943131}">
      <dgm:prSet/>
      <dgm:spPr/>
      <dgm:t>
        <a:bodyPr/>
        <a:lstStyle/>
        <a:p>
          <a:endParaRPr lang="fr-FR"/>
        </a:p>
      </dgm:t>
    </dgm:pt>
    <dgm:pt modelId="{D4D04EBA-515E-4E1D-B1AB-0A4B32C07090}" type="sibTrans" cxnId="{F9CC3981-0637-4547-80BA-B8BEA4943131}">
      <dgm:prSet/>
      <dgm:spPr/>
      <dgm:t>
        <a:bodyPr/>
        <a:lstStyle/>
        <a:p>
          <a:endParaRPr lang="fr-FR"/>
        </a:p>
      </dgm:t>
    </dgm:pt>
    <dgm:pt modelId="{5905B246-34D5-4843-8962-57D67EFC08AE}" type="pres">
      <dgm:prSet presAssocID="{4D8A44C7-E15F-4F2F-BD54-27A426EDDF20}" presName="linearFlow" presStyleCnt="0">
        <dgm:presLayoutVars>
          <dgm:dir/>
          <dgm:resizeHandles val="exact"/>
        </dgm:presLayoutVars>
      </dgm:prSet>
      <dgm:spPr/>
    </dgm:pt>
    <dgm:pt modelId="{36184BA9-2D06-4B7F-8075-CB3E3066C788}" type="pres">
      <dgm:prSet presAssocID="{A8EB9234-234F-491A-A77A-4B51034B5EE6}" presName="composite" presStyleCnt="0"/>
      <dgm:spPr/>
    </dgm:pt>
    <dgm:pt modelId="{032C79FA-9AC0-4E1A-B042-F29DE9D8729E}" type="pres">
      <dgm:prSet presAssocID="{A8EB9234-234F-491A-A77A-4B51034B5EE6}" presName="imgShp" presStyleLbl="fgImgPlace1" presStyleIdx="0" presStyleCnt="4" custLinFactNeighborX="-24527" custLinFactNeighborY="-24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1C51EBD9-D42C-4111-92D1-E811C2329256}" type="pres">
      <dgm:prSet presAssocID="{A8EB9234-234F-491A-A77A-4B51034B5EE6}" presName="txShp" presStyleLbl="node1" presStyleIdx="0" presStyleCnt="4" custScaleX="150376" custScaleY="67326" custLinFactNeighborX="5268" custLinFactNeighborY="14888" custRadScaleRad="91358" custRadScaleInc="-40051">
        <dgm:presLayoutVars>
          <dgm:bulletEnabled val="1"/>
        </dgm:presLayoutVars>
      </dgm:prSet>
      <dgm:spPr/>
    </dgm:pt>
    <dgm:pt modelId="{E0D2E5F9-A1EB-4A20-9009-67F4444B372A}" type="pres">
      <dgm:prSet presAssocID="{426A1156-478F-4AC3-8C88-3CAD52466A55}" presName="spacing" presStyleCnt="0"/>
      <dgm:spPr/>
    </dgm:pt>
    <dgm:pt modelId="{CB3405F5-8B1D-4CC6-AB30-66BCE1240046}" type="pres">
      <dgm:prSet presAssocID="{D4D19F48-103C-4399-A082-B23E0CC3C75E}" presName="composite" presStyleCnt="0"/>
      <dgm:spPr/>
    </dgm:pt>
    <dgm:pt modelId="{97C8D5E3-BB59-493A-BCF0-0F31C92F4592}" type="pres">
      <dgm:prSet presAssocID="{D4D19F48-103C-4399-A082-B23E0CC3C75E}" presName="imgShp" presStyleLbl="fgImgPlace1" presStyleIdx="1" presStyleCnt="4" custLinFactNeighborX="-21822" custLinFactNeighborY="1747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</dgm:spPr>
    </dgm:pt>
    <dgm:pt modelId="{CA4F8E5C-C9DC-4459-A788-5A7A371BE4FE}" type="pres">
      <dgm:prSet presAssocID="{D4D19F48-103C-4399-A082-B23E0CC3C75E}" presName="txShp" presStyleLbl="node1" presStyleIdx="1" presStyleCnt="4" custScaleX="150376" custScaleY="81041" custLinFactNeighborX="-3252" custLinFactNeighborY="1747" custRadScaleRad="34115" custRadScaleInc="-248422">
        <dgm:presLayoutVars>
          <dgm:bulletEnabled val="1"/>
        </dgm:presLayoutVars>
      </dgm:prSet>
      <dgm:spPr/>
    </dgm:pt>
    <dgm:pt modelId="{3DAFC577-D502-49F0-AA45-F9EC6EDFB154}" type="pres">
      <dgm:prSet presAssocID="{4369ABC6-4DB0-4638-96C1-C30F54D81856}" presName="spacing" presStyleCnt="0"/>
      <dgm:spPr/>
    </dgm:pt>
    <dgm:pt modelId="{91B006F9-75BB-4589-8FFE-C6CBDE941CA7}" type="pres">
      <dgm:prSet presAssocID="{DDC2884A-70C1-4982-A358-521278B98460}" presName="composite" presStyleCnt="0"/>
      <dgm:spPr/>
    </dgm:pt>
    <dgm:pt modelId="{AAB56BB6-9473-4F06-A421-ECAC1416A1C6}" type="pres">
      <dgm:prSet presAssocID="{DDC2884A-70C1-4982-A358-521278B98460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2AB3EB7E-D663-4D8C-A30A-6F1CDA0CAF51}" type="pres">
      <dgm:prSet presAssocID="{DDC2884A-70C1-4982-A358-521278B98460}" presName="txShp" presStyleLbl="node1" presStyleIdx="2" presStyleCnt="4" custScaleX="138117" custScaleY="81265" custLinFactNeighborX="4861" custLinFactNeighborY="7873" custRadScaleRad="48077" custRadScaleInc="-7506">
        <dgm:presLayoutVars>
          <dgm:bulletEnabled val="1"/>
        </dgm:presLayoutVars>
      </dgm:prSet>
      <dgm:spPr/>
    </dgm:pt>
    <dgm:pt modelId="{76B0C057-D22B-4277-A0D0-8CAB7E4D137B}" type="pres">
      <dgm:prSet presAssocID="{D4E13C82-7D72-419D-9C30-471707CE5B41}" presName="spacing" presStyleCnt="0"/>
      <dgm:spPr/>
    </dgm:pt>
    <dgm:pt modelId="{39DBC89A-9BEE-49BC-A6B7-B6C23C31F856}" type="pres">
      <dgm:prSet presAssocID="{9E0D7B74-70A4-4204-9072-B4A9FED91D51}" presName="composite" presStyleCnt="0"/>
      <dgm:spPr/>
    </dgm:pt>
    <dgm:pt modelId="{FE01FA08-9C55-44FC-A0BC-C34AD3AF15C2}" type="pres">
      <dgm:prSet presAssocID="{9E0D7B74-70A4-4204-9072-B4A9FED91D51}" presName="imgShp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5BA74E5-BBE4-41E7-91C6-1E5592F31179}" type="pres">
      <dgm:prSet presAssocID="{9E0D7B74-70A4-4204-9072-B4A9FED91D51}" presName="txShp" presStyleLbl="node1" presStyleIdx="3" presStyleCnt="4" custScaleX="132682" custScaleY="78234" custLinFactNeighborX="11024" custLinFactNeighborY="-1602">
        <dgm:presLayoutVars>
          <dgm:bulletEnabled val="1"/>
        </dgm:presLayoutVars>
      </dgm:prSet>
      <dgm:spPr/>
    </dgm:pt>
  </dgm:ptLst>
  <dgm:cxnLst>
    <dgm:cxn modelId="{09D65009-C7D0-4341-B103-332DD4C07BD0}" type="presOf" srcId="{D4D19F48-103C-4399-A082-B23E0CC3C75E}" destId="{CA4F8E5C-C9DC-4459-A788-5A7A371BE4FE}" srcOrd="0" destOrd="0" presId="urn:microsoft.com/office/officeart/2005/8/layout/vList3"/>
    <dgm:cxn modelId="{0664B60E-D6DD-4327-9DA9-E8CB507E0DEA}" type="presOf" srcId="{A8EB9234-234F-491A-A77A-4B51034B5EE6}" destId="{1C51EBD9-D42C-4111-92D1-E811C2329256}" srcOrd="0" destOrd="0" presId="urn:microsoft.com/office/officeart/2005/8/layout/vList3"/>
    <dgm:cxn modelId="{9C9C996B-4865-498D-AEA3-21CFE096F31C}" srcId="{4D8A44C7-E15F-4F2F-BD54-27A426EDDF20}" destId="{A8EB9234-234F-491A-A77A-4B51034B5EE6}" srcOrd="0" destOrd="0" parTransId="{451998B3-AD2F-4520-B5A1-2185B96F27FE}" sibTransId="{426A1156-478F-4AC3-8C88-3CAD52466A55}"/>
    <dgm:cxn modelId="{817CD857-0BC9-467B-8C20-C7EC463EBF19}" type="presOf" srcId="{DDC2884A-70C1-4982-A358-521278B98460}" destId="{2AB3EB7E-D663-4D8C-A30A-6F1CDA0CAF51}" srcOrd="0" destOrd="0" presId="urn:microsoft.com/office/officeart/2005/8/layout/vList3"/>
    <dgm:cxn modelId="{F9CC3981-0637-4547-80BA-B8BEA4943131}" srcId="{4D8A44C7-E15F-4F2F-BD54-27A426EDDF20}" destId="{9E0D7B74-70A4-4204-9072-B4A9FED91D51}" srcOrd="3" destOrd="0" parTransId="{59A96CA1-EC45-40E3-B605-D7A5EFA460C0}" sibTransId="{D4D04EBA-515E-4E1D-B1AB-0A4B32C07090}"/>
    <dgm:cxn modelId="{8CE8B883-77D8-4458-9D89-ADA459DC8861}" srcId="{4D8A44C7-E15F-4F2F-BD54-27A426EDDF20}" destId="{D4D19F48-103C-4399-A082-B23E0CC3C75E}" srcOrd="1" destOrd="0" parTransId="{26662CDC-BC9C-4B5A-B63C-29FF682CDF00}" sibTransId="{4369ABC6-4DB0-4638-96C1-C30F54D81856}"/>
    <dgm:cxn modelId="{5D9B2CB3-734B-474F-8F3C-A9130F5EDF37}" srcId="{4D8A44C7-E15F-4F2F-BD54-27A426EDDF20}" destId="{DDC2884A-70C1-4982-A358-521278B98460}" srcOrd="2" destOrd="0" parTransId="{364A5F84-3388-4FA6-BE69-8421AFF89C63}" sibTransId="{D4E13C82-7D72-419D-9C30-471707CE5B41}"/>
    <dgm:cxn modelId="{BFF43ABB-2EEA-4F2C-940B-5260A5CDE94C}" type="presOf" srcId="{4D8A44C7-E15F-4F2F-BD54-27A426EDDF20}" destId="{5905B246-34D5-4843-8962-57D67EFC08AE}" srcOrd="0" destOrd="0" presId="urn:microsoft.com/office/officeart/2005/8/layout/vList3"/>
    <dgm:cxn modelId="{4D80EEC6-3900-44B4-9998-57C897053B78}" type="presOf" srcId="{9E0D7B74-70A4-4204-9072-B4A9FED91D51}" destId="{D5BA74E5-BBE4-41E7-91C6-1E5592F31179}" srcOrd="0" destOrd="0" presId="urn:microsoft.com/office/officeart/2005/8/layout/vList3"/>
    <dgm:cxn modelId="{02F2D9E2-6A25-4AF6-905C-537BF9CC1928}" type="presParOf" srcId="{5905B246-34D5-4843-8962-57D67EFC08AE}" destId="{36184BA9-2D06-4B7F-8075-CB3E3066C788}" srcOrd="0" destOrd="0" presId="urn:microsoft.com/office/officeart/2005/8/layout/vList3"/>
    <dgm:cxn modelId="{23AD4C4E-6AA9-4FC6-BF6F-76D4BA0EEE2A}" type="presParOf" srcId="{36184BA9-2D06-4B7F-8075-CB3E3066C788}" destId="{032C79FA-9AC0-4E1A-B042-F29DE9D8729E}" srcOrd="0" destOrd="0" presId="urn:microsoft.com/office/officeart/2005/8/layout/vList3"/>
    <dgm:cxn modelId="{61BA1140-F4A8-491A-A102-AE7496235090}" type="presParOf" srcId="{36184BA9-2D06-4B7F-8075-CB3E3066C788}" destId="{1C51EBD9-D42C-4111-92D1-E811C2329256}" srcOrd="1" destOrd="0" presId="urn:microsoft.com/office/officeart/2005/8/layout/vList3"/>
    <dgm:cxn modelId="{CE275195-11F3-4748-A392-6B511DFFCE8A}" type="presParOf" srcId="{5905B246-34D5-4843-8962-57D67EFC08AE}" destId="{E0D2E5F9-A1EB-4A20-9009-67F4444B372A}" srcOrd="1" destOrd="0" presId="urn:microsoft.com/office/officeart/2005/8/layout/vList3"/>
    <dgm:cxn modelId="{10211078-201E-4D79-AFAA-D7CEFF1B5415}" type="presParOf" srcId="{5905B246-34D5-4843-8962-57D67EFC08AE}" destId="{CB3405F5-8B1D-4CC6-AB30-66BCE1240046}" srcOrd="2" destOrd="0" presId="urn:microsoft.com/office/officeart/2005/8/layout/vList3"/>
    <dgm:cxn modelId="{F4152E9D-6B3A-4E0E-8C50-424AC274DB19}" type="presParOf" srcId="{CB3405F5-8B1D-4CC6-AB30-66BCE1240046}" destId="{97C8D5E3-BB59-493A-BCF0-0F31C92F4592}" srcOrd="0" destOrd="0" presId="urn:microsoft.com/office/officeart/2005/8/layout/vList3"/>
    <dgm:cxn modelId="{E51C8342-C732-44A0-BEA4-4CEA5C5C1031}" type="presParOf" srcId="{CB3405F5-8B1D-4CC6-AB30-66BCE1240046}" destId="{CA4F8E5C-C9DC-4459-A788-5A7A371BE4FE}" srcOrd="1" destOrd="0" presId="urn:microsoft.com/office/officeart/2005/8/layout/vList3"/>
    <dgm:cxn modelId="{70FBE619-7AF9-4C37-A27C-EE03918D347B}" type="presParOf" srcId="{5905B246-34D5-4843-8962-57D67EFC08AE}" destId="{3DAFC577-D502-49F0-AA45-F9EC6EDFB154}" srcOrd="3" destOrd="0" presId="urn:microsoft.com/office/officeart/2005/8/layout/vList3"/>
    <dgm:cxn modelId="{B2C60882-5101-4628-A7EC-FC5A7939992D}" type="presParOf" srcId="{5905B246-34D5-4843-8962-57D67EFC08AE}" destId="{91B006F9-75BB-4589-8FFE-C6CBDE941CA7}" srcOrd="4" destOrd="0" presId="urn:microsoft.com/office/officeart/2005/8/layout/vList3"/>
    <dgm:cxn modelId="{2812F301-5EA6-414C-AB1F-11115880A045}" type="presParOf" srcId="{91B006F9-75BB-4589-8FFE-C6CBDE941CA7}" destId="{AAB56BB6-9473-4F06-A421-ECAC1416A1C6}" srcOrd="0" destOrd="0" presId="urn:microsoft.com/office/officeart/2005/8/layout/vList3"/>
    <dgm:cxn modelId="{A8F2F59F-3211-4DA2-A466-AA9CE72626D5}" type="presParOf" srcId="{91B006F9-75BB-4589-8FFE-C6CBDE941CA7}" destId="{2AB3EB7E-D663-4D8C-A30A-6F1CDA0CAF51}" srcOrd="1" destOrd="0" presId="urn:microsoft.com/office/officeart/2005/8/layout/vList3"/>
    <dgm:cxn modelId="{4E6E2B40-62A3-41DF-AD55-1CC6C52738A0}" type="presParOf" srcId="{5905B246-34D5-4843-8962-57D67EFC08AE}" destId="{76B0C057-D22B-4277-A0D0-8CAB7E4D137B}" srcOrd="5" destOrd="0" presId="urn:microsoft.com/office/officeart/2005/8/layout/vList3"/>
    <dgm:cxn modelId="{8DF71AE7-6E93-4F4B-8253-3F6160CB4019}" type="presParOf" srcId="{5905B246-34D5-4843-8962-57D67EFC08AE}" destId="{39DBC89A-9BEE-49BC-A6B7-B6C23C31F856}" srcOrd="6" destOrd="0" presId="urn:microsoft.com/office/officeart/2005/8/layout/vList3"/>
    <dgm:cxn modelId="{20BBE5AE-A235-4DBE-A660-EFA0E65E2482}" type="presParOf" srcId="{39DBC89A-9BEE-49BC-A6B7-B6C23C31F856}" destId="{FE01FA08-9C55-44FC-A0BC-C34AD3AF15C2}" srcOrd="0" destOrd="0" presId="urn:microsoft.com/office/officeart/2005/8/layout/vList3"/>
    <dgm:cxn modelId="{51C1A8F7-82E2-48EB-9AE5-586DF3318F4E}" type="presParOf" srcId="{39DBC89A-9BEE-49BC-A6B7-B6C23C31F856}" destId="{D5BA74E5-BBE4-41E7-91C6-1E5592F3117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BFA8D0-67DF-4D57-B82C-4A80C960334E}" type="doc">
      <dgm:prSet loTypeId="urn:microsoft.com/office/officeart/2005/8/layout/hierarchy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AFE4A41A-2626-4C90-A918-7ECCB5731671}">
      <dgm:prSet phldrT="[Texte]" custT="1"/>
      <dgm:spPr/>
      <dgm:t>
        <a:bodyPr/>
        <a:lstStyle/>
        <a:p>
          <a:r>
            <a:rPr lang="fr-FR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Tête de PIAL = </a:t>
          </a:r>
        </a:p>
        <a:p>
          <a:r>
            <a:rPr lang="fr-FR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EPLE</a:t>
          </a:r>
        </a:p>
      </dgm:t>
    </dgm:pt>
    <dgm:pt modelId="{A51B923C-7460-4C5B-BCFF-3A6B339ABE49}" type="parTrans" cxnId="{12FB9F93-A0D0-4BD6-8797-9EE29E03554D}">
      <dgm:prSet/>
      <dgm:spPr/>
      <dgm:t>
        <a:bodyPr/>
        <a:lstStyle/>
        <a:p>
          <a:endParaRPr lang="fr-FR"/>
        </a:p>
      </dgm:t>
    </dgm:pt>
    <dgm:pt modelId="{9452990A-845A-48CE-8109-7C1B6D62CD82}" type="sibTrans" cxnId="{12FB9F93-A0D0-4BD6-8797-9EE29E03554D}">
      <dgm:prSet/>
      <dgm:spPr/>
      <dgm:t>
        <a:bodyPr/>
        <a:lstStyle/>
        <a:p>
          <a:endParaRPr lang="fr-FR"/>
        </a:p>
      </dgm:t>
    </dgm:pt>
    <dgm:pt modelId="{5D9FDCB2-752F-4132-AE5D-D2B47CEE9CB4}">
      <dgm:prSet phldrT="[Texte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fr-F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 Coordonnateur</a:t>
          </a:r>
        </a:p>
        <a:p>
          <a:r>
            <a:rPr lang="fr-F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 AESH Référent(e) </a:t>
          </a:r>
        </a:p>
      </dgm:t>
    </dgm:pt>
    <dgm:pt modelId="{3B5F303D-2A3D-4B91-83BF-4889FB9023DC}" type="parTrans" cxnId="{450E1360-A9AA-441B-9CD1-F8C69E30E6E8}">
      <dgm:prSet/>
      <dgm:spPr/>
      <dgm:t>
        <a:bodyPr/>
        <a:lstStyle/>
        <a:p>
          <a:endParaRPr lang="fr-FR"/>
        </a:p>
      </dgm:t>
    </dgm:pt>
    <dgm:pt modelId="{5C2EB218-AFEE-46AB-B10A-B67B049D26E6}" type="sibTrans" cxnId="{450E1360-A9AA-441B-9CD1-F8C69E30E6E8}">
      <dgm:prSet/>
      <dgm:spPr/>
      <dgm:t>
        <a:bodyPr/>
        <a:lstStyle/>
        <a:p>
          <a:endParaRPr lang="fr-FR"/>
        </a:p>
      </dgm:t>
    </dgm:pt>
    <dgm:pt modelId="{67BA65D5-24B0-4EE2-9D3E-F4FF0D02AFF7}">
      <dgm:prSet phldrT="[Texte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X AESH disponibles</a:t>
          </a:r>
        </a:p>
      </dgm:t>
    </dgm:pt>
    <dgm:pt modelId="{D93E182F-D583-407C-AD54-B7F746FCC344}" type="parTrans" cxnId="{5C5B6EBC-DA54-424D-B931-EC49B45DBBD3}">
      <dgm:prSet/>
      <dgm:spPr/>
      <dgm:t>
        <a:bodyPr/>
        <a:lstStyle/>
        <a:p>
          <a:endParaRPr lang="fr-FR"/>
        </a:p>
      </dgm:t>
    </dgm:pt>
    <dgm:pt modelId="{7B9FC0E2-C58C-4055-8DC8-9B5818C4DBE3}" type="sibTrans" cxnId="{5C5B6EBC-DA54-424D-B931-EC49B45DBBD3}">
      <dgm:prSet/>
      <dgm:spPr/>
      <dgm:t>
        <a:bodyPr/>
        <a:lstStyle/>
        <a:p>
          <a:endParaRPr lang="fr-FR"/>
        </a:p>
      </dgm:t>
    </dgm:pt>
    <dgm:pt modelId="{02D6E89F-D901-4291-8299-CA1E43B37F3C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Pilotes : </a:t>
          </a:r>
        </a:p>
        <a:p>
          <a:pPr algn="l"/>
          <a:r>
            <a:rPr lang="fr-FR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</a:t>
          </a:r>
          <a:r>
            <a:rPr lang="fr-FR" sz="1400" b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Perdir</a:t>
          </a:r>
          <a:r>
            <a:rPr lang="fr-FR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et/ou 1 IEN, nommés par l’IA-DASEN</a:t>
          </a:r>
        </a:p>
      </dgm:t>
    </dgm:pt>
    <dgm:pt modelId="{FABF9F58-FB16-4FBB-AF2D-95FC9C3EF1C6}" type="parTrans" cxnId="{889E44EA-E921-45D9-9C88-7C6A683E048F}">
      <dgm:prSet/>
      <dgm:spPr/>
      <dgm:t>
        <a:bodyPr/>
        <a:lstStyle/>
        <a:p>
          <a:endParaRPr lang="fr-FR"/>
        </a:p>
      </dgm:t>
    </dgm:pt>
    <dgm:pt modelId="{43189A64-0CAA-4A41-8F79-02C832BC4595}" type="sibTrans" cxnId="{889E44EA-E921-45D9-9C88-7C6A683E048F}">
      <dgm:prSet/>
      <dgm:spPr/>
      <dgm:t>
        <a:bodyPr/>
        <a:lstStyle/>
        <a:p>
          <a:endParaRPr lang="fr-FR"/>
        </a:p>
      </dgm:t>
    </dgm:pt>
    <dgm:pt modelId="{46B7AC56-606F-434D-814C-EF1C199BCEF5}" type="pres">
      <dgm:prSet presAssocID="{DCBFA8D0-67DF-4D57-B82C-4A80C960334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13C75DF-235D-413D-982B-55CF3B5225B4}" type="pres">
      <dgm:prSet presAssocID="{AFE4A41A-2626-4C90-A918-7ECCB5731671}" presName="root" presStyleCnt="0"/>
      <dgm:spPr/>
    </dgm:pt>
    <dgm:pt modelId="{6FE93EFC-84D0-4DD8-B5CE-41ED3D56908D}" type="pres">
      <dgm:prSet presAssocID="{AFE4A41A-2626-4C90-A918-7ECCB5731671}" presName="rootComposite" presStyleCnt="0"/>
      <dgm:spPr/>
    </dgm:pt>
    <dgm:pt modelId="{8E8D8166-5FAF-4356-9AC3-27A69C00B7F1}" type="pres">
      <dgm:prSet presAssocID="{AFE4A41A-2626-4C90-A918-7ECCB5731671}" presName="rootText" presStyleLbl="node1" presStyleIdx="0" presStyleCnt="1" custScaleX="120787" custScaleY="89636" custLinFactNeighborX="1942" custLinFactNeighborY="4879"/>
      <dgm:spPr/>
    </dgm:pt>
    <dgm:pt modelId="{9564955B-4C9C-43F1-B26D-2A1F0A936527}" type="pres">
      <dgm:prSet presAssocID="{AFE4A41A-2626-4C90-A918-7ECCB5731671}" presName="rootConnector" presStyleLbl="node1" presStyleIdx="0" presStyleCnt="1"/>
      <dgm:spPr/>
    </dgm:pt>
    <dgm:pt modelId="{A3779F20-B706-4957-B2C0-5A5847E6E76F}" type="pres">
      <dgm:prSet presAssocID="{AFE4A41A-2626-4C90-A918-7ECCB5731671}" presName="childShape" presStyleCnt="0"/>
      <dgm:spPr/>
    </dgm:pt>
    <dgm:pt modelId="{89C665D4-E237-4C21-98FC-B644D0B17176}" type="pres">
      <dgm:prSet presAssocID="{FABF9F58-FB16-4FBB-AF2D-95FC9C3EF1C6}" presName="Name13" presStyleLbl="parChTrans1D2" presStyleIdx="0" presStyleCnt="3"/>
      <dgm:spPr/>
    </dgm:pt>
    <dgm:pt modelId="{51EE8A32-E27B-44E4-8631-8A3A9F1BD1E7}" type="pres">
      <dgm:prSet presAssocID="{02D6E89F-D901-4291-8299-CA1E43B37F3C}" presName="childText" presStyleLbl="bgAcc1" presStyleIdx="0" presStyleCnt="3" custScaleX="145061" custScaleY="110766">
        <dgm:presLayoutVars>
          <dgm:bulletEnabled val="1"/>
        </dgm:presLayoutVars>
      </dgm:prSet>
      <dgm:spPr/>
    </dgm:pt>
    <dgm:pt modelId="{79C26AEA-6F50-4683-97BC-940832A8280A}" type="pres">
      <dgm:prSet presAssocID="{3B5F303D-2A3D-4B91-83BF-4889FB9023DC}" presName="Name13" presStyleLbl="parChTrans1D2" presStyleIdx="1" presStyleCnt="3"/>
      <dgm:spPr/>
    </dgm:pt>
    <dgm:pt modelId="{7A1E5E6E-C7DA-4A10-9F8F-4D8E23992352}" type="pres">
      <dgm:prSet presAssocID="{5D9FDCB2-752F-4132-AE5D-D2B47CEE9CB4}" presName="childText" presStyleLbl="bgAcc1" presStyleIdx="1" presStyleCnt="3" custScaleX="125530" custScaleY="102643">
        <dgm:presLayoutVars>
          <dgm:bulletEnabled val="1"/>
        </dgm:presLayoutVars>
      </dgm:prSet>
      <dgm:spPr/>
    </dgm:pt>
    <dgm:pt modelId="{EA45864B-9276-449C-8082-BCEB6C316065}" type="pres">
      <dgm:prSet presAssocID="{D93E182F-D583-407C-AD54-B7F746FCC344}" presName="Name13" presStyleLbl="parChTrans1D2" presStyleIdx="2" presStyleCnt="3"/>
      <dgm:spPr/>
    </dgm:pt>
    <dgm:pt modelId="{F5FA2675-0686-4BD0-AF05-7534EC612CB7}" type="pres">
      <dgm:prSet presAssocID="{67BA65D5-24B0-4EE2-9D3E-F4FF0D02AFF7}" presName="childText" presStyleLbl="bgAcc1" presStyleIdx="2" presStyleCnt="3" custScaleY="56421">
        <dgm:presLayoutVars>
          <dgm:bulletEnabled val="1"/>
        </dgm:presLayoutVars>
      </dgm:prSet>
      <dgm:spPr/>
    </dgm:pt>
  </dgm:ptLst>
  <dgm:cxnLst>
    <dgm:cxn modelId="{C3858B1E-9313-44AA-835F-3946BB4E66EE}" type="presOf" srcId="{5D9FDCB2-752F-4132-AE5D-D2B47CEE9CB4}" destId="{7A1E5E6E-C7DA-4A10-9F8F-4D8E23992352}" srcOrd="0" destOrd="0" presId="urn:microsoft.com/office/officeart/2005/8/layout/hierarchy3"/>
    <dgm:cxn modelId="{B8911521-2461-45BE-A295-56583BA8A902}" type="presOf" srcId="{AFE4A41A-2626-4C90-A918-7ECCB5731671}" destId="{8E8D8166-5FAF-4356-9AC3-27A69C00B7F1}" srcOrd="0" destOrd="0" presId="urn:microsoft.com/office/officeart/2005/8/layout/hierarchy3"/>
    <dgm:cxn modelId="{0513D340-0CC4-43CC-9C02-8117482F50D7}" type="presOf" srcId="{02D6E89F-D901-4291-8299-CA1E43B37F3C}" destId="{51EE8A32-E27B-44E4-8631-8A3A9F1BD1E7}" srcOrd="0" destOrd="0" presId="urn:microsoft.com/office/officeart/2005/8/layout/hierarchy3"/>
    <dgm:cxn modelId="{450E1360-A9AA-441B-9CD1-F8C69E30E6E8}" srcId="{AFE4A41A-2626-4C90-A918-7ECCB5731671}" destId="{5D9FDCB2-752F-4132-AE5D-D2B47CEE9CB4}" srcOrd="1" destOrd="0" parTransId="{3B5F303D-2A3D-4B91-83BF-4889FB9023DC}" sibTransId="{5C2EB218-AFEE-46AB-B10A-B67B049D26E6}"/>
    <dgm:cxn modelId="{219DE163-9187-465A-A42E-E07CCCC86181}" type="presOf" srcId="{67BA65D5-24B0-4EE2-9D3E-F4FF0D02AFF7}" destId="{F5FA2675-0686-4BD0-AF05-7534EC612CB7}" srcOrd="0" destOrd="0" presId="urn:microsoft.com/office/officeart/2005/8/layout/hierarchy3"/>
    <dgm:cxn modelId="{2A408747-48A9-4F0E-91FF-F0DE105579FB}" type="presOf" srcId="{AFE4A41A-2626-4C90-A918-7ECCB5731671}" destId="{9564955B-4C9C-43F1-B26D-2A1F0A936527}" srcOrd="1" destOrd="0" presId="urn:microsoft.com/office/officeart/2005/8/layout/hierarchy3"/>
    <dgm:cxn modelId="{25C5126F-C59B-4A27-98D1-7D7C1FB188BD}" type="presOf" srcId="{D93E182F-D583-407C-AD54-B7F746FCC344}" destId="{EA45864B-9276-449C-8082-BCEB6C316065}" srcOrd="0" destOrd="0" presId="urn:microsoft.com/office/officeart/2005/8/layout/hierarchy3"/>
    <dgm:cxn modelId="{1C6BAC7A-0227-4927-8E4E-E2663B27DB7C}" type="presOf" srcId="{DCBFA8D0-67DF-4D57-B82C-4A80C960334E}" destId="{46B7AC56-606F-434D-814C-EF1C199BCEF5}" srcOrd="0" destOrd="0" presId="urn:microsoft.com/office/officeart/2005/8/layout/hierarchy3"/>
    <dgm:cxn modelId="{8A77647E-B336-49C5-BDFA-0F17E87238D1}" type="presOf" srcId="{3B5F303D-2A3D-4B91-83BF-4889FB9023DC}" destId="{79C26AEA-6F50-4683-97BC-940832A8280A}" srcOrd="0" destOrd="0" presId="urn:microsoft.com/office/officeart/2005/8/layout/hierarchy3"/>
    <dgm:cxn modelId="{12FB9F93-A0D0-4BD6-8797-9EE29E03554D}" srcId="{DCBFA8D0-67DF-4D57-B82C-4A80C960334E}" destId="{AFE4A41A-2626-4C90-A918-7ECCB5731671}" srcOrd="0" destOrd="0" parTransId="{A51B923C-7460-4C5B-BCFF-3A6B339ABE49}" sibTransId="{9452990A-845A-48CE-8109-7C1B6D62CD82}"/>
    <dgm:cxn modelId="{6CAEC89E-50CF-4FCF-A15D-ADDDDEDE4E5C}" type="presOf" srcId="{FABF9F58-FB16-4FBB-AF2D-95FC9C3EF1C6}" destId="{89C665D4-E237-4C21-98FC-B644D0B17176}" srcOrd="0" destOrd="0" presId="urn:microsoft.com/office/officeart/2005/8/layout/hierarchy3"/>
    <dgm:cxn modelId="{5C5B6EBC-DA54-424D-B931-EC49B45DBBD3}" srcId="{AFE4A41A-2626-4C90-A918-7ECCB5731671}" destId="{67BA65D5-24B0-4EE2-9D3E-F4FF0D02AFF7}" srcOrd="2" destOrd="0" parTransId="{D93E182F-D583-407C-AD54-B7F746FCC344}" sibTransId="{7B9FC0E2-C58C-4055-8DC8-9B5818C4DBE3}"/>
    <dgm:cxn modelId="{889E44EA-E921-45D9-9C88-7C6A683E048F}" srcId="{AFE4A41A-2626-4C90-A918-7ECCB5731671}" destId="{02D6E89F-D901-4291-8299-CA1E43B37F3C}" srcOrd="0" destOrd="0" parTransId="{FABF9F58-FB16-4FBB-AF2D-95FC9C3EF1C6}" sibTransId="{43189A64-0CAA-4A41-8F79-02C832BC4595}"/>
    <dgm:cxn modelId="{5A1AB931-871F-4456-8CD0-BC5E0F1D8893}" type="presParOf" srcId="{46B7AC56-606F-434D-814C-EF1C199BCEF5}" destId="{813C75DF-235D-413D-982B-55CF3B5225B4}" srcOrd="0" destOrd="0" presId="urn:microsoft.com/office/officeart/2005/8/layout/hierarchy3"/>
    <dgm:cxn modelId="{EAA3784A-B5A8-4078-902A-53856DD57D74}" type="presParOf" srcId="{813C75DF-235D-413D-982B-55CF3B5225B4}" destId="{6FE93EFC-84D0-4DD8-B5CE-41ED3D56908D}" srcOrd="0" destOrd="0" presId="urn:microsoft.com/office/officeart/2005/8/layout/hierarchy3"/>
    <dgm:cxn modelId="{6534A648-0812-4FC9-8552-4A01CEED6B29}" type="presParOf" srcId="{6FE93EFC-84D0-4DD8-B5CE-41ED3D56908D}" destId="{8E8D8166-5FAF-4356-9AC3-27A69C00B7F1}" srcOrd="0" destOrd="0" presId="urn:microsoft.com/office/officeart/2005/8/layout/hierarchy3"/>
    <dgm:cxn modelId="{26907324-99BB-4A46-B6D8-3016F08460BD}" type="presParOf" srcId="{6FE93EFC-84D0-4DD8-B5CE-41ED3D56908D}" destId="{9564955B-4C9C-43F1-B26D-2A1F0A936527}" srcOrd="1" destOrd="0" presId="urn:microsoft.com/office/officeart/2005/8/layout/hierarchy3"/>
    <dgm:cxn modelId="{1D8B8F9A-843C-42E1-A34D-BB5A02CEAF87}" type="presParOf" srcId="{813C75DF-235D-413D-982B-55CF3B5225B4}" destId="{A3779F20-B706-4957-B2C0-5A5847E6E76F}" srcOrd="1" destOrd="0" presId="urn:microsoft.com/office/officeart/2005/8/layout/hierarchy3"/>
    <dgm:cxn modelId="{19D644A8-0AAC-451A-979B-F68C30BDF5F6}" type="presParOf" srcId="{A3779F20-B706-4957-B2C0-5A5847E6E76F}" destId="{89C665D4-E237-4C21-98FC-B644D0B17176}" srcOrd="0" destOrd="0" presId="urn:microsoft.com/office/officeart/2005/8/layout/hierarchy3"/>
    <dgm:cxn modelId="{97BCA9FB-B47A-4A66-AB9B-8620D29330AB}" type="presParOf" srcId="{A3779F20-B706-4957-B2C0-5A5847E6E76F}" destId="{51EE8A32-E27B-44E4-8631-8A3A9F1BD1E7}" srcOrd="1" destOrd="0" presId="urn:microsoft.com/office/officeart/2005/8/layout/hierarchy3"/>
    <dgm:cxn modelId="{952EC28C-91E6-4F24-A325-48F93AEBD7C8}" type="presParOf" srcId="{A3779F20-B706-4957-B2C0-5A5847E6E76F}" destId="{79C26AEA-6F50-4683-97BC-940832A8280A}" srcOrd="2" destOrd="0" presId="urn:microsoft.com/office/officeart/2005/8/layout/hierarchy3"/>
    <dgm:cxn modelId="{BACD63CA-DBCB-46B6-BAF5-BFA8A1F6822F}" type="presParOf" srcId="{A3779F20-B706-4957-B2C0-5A5847E6E76F}" destId="{7A1E5E6E-C7DA-4A10-9F8F-4D8E23992352}" srcOrd="3" destOrd="0" presId="urn:microsoft.com/office/officeart/2005/8/layout/hierarchy3"/>
    <dgm:cxn modelId="{930E7970-76F3-4CAB-99E3-DD18781B09A7}" type="presParOf" srcId="{A3779F20-B706-4957-B2C0-5A5847E6E76F}" destId="{EA45864B-9276-449C-8082-BCEB6C316065}" srcOrd="4" destOrd="0" presId="urn:microsoft.com/office/officeart/2005/8/layout/hierarchy3"/>
    <dgm:cxn modelId="{ACE83F39-003D-4125-8517-B6EDA6D4B334}" type="presParOf" srcId="{A3779F20-B706-4957-B2C0-5A5847E6E76F}" destId="{F5FA2675-0686-4BD0-AF05-7534EC612CB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1EBD9-D42C-4111-92D1-E811C2329256}">
      <dsp:nvSpPr>
        <dsp:cNvPr id="0" name=""/>
        <dsp:cNvSpPr/>
      </dsp:nvSpPr>
      <dsp:spPr>
        <a:xfrm rot="10800000">
          <a:off x="0" y="133001"/>
          <a:ext cx="1794520" cy="284977"/>
        </a:xfrm>
        <a:prstGeom prst="homePlate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86655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n w="3175">
                <a:noFill/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Anticipation</a:t>
          </a:r>
          <a:endParaRPr lang="fr-FR" sz="1200" kern="1200" dirty="0"/>
        </a:p>
      </dsp:txBody>
      <dsp:txXfrm rot="10800000">
        <a:off x="71244" y="133001"/>
        <a:ext cx="1723276" cy="284977"/>
      </dsp:txXfrm>
    </dsp:sp>
    <dsp:sp modelId="{032C79FA-9AC0-4E1A-B042-F29DE9D8729E}">
      <dsp:nvSpPr>
        <dsp:cNvPr id="0" name=""/>
        <dsp:cNvSpPr/>
      </dsp:nvSpPr>
      <dsp:spPr>
        <a:xfrm>
          <a:off x="0" y="0"/>
          <a:ext cx="423280" cy="42328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4F8E5C-C9DC-4459-A788-5A7A371BE4FE}">
      <dsp:nvSpPr>
        <dsp:cNvPr id="0" name=""/>
        <dsp:cNvSpPr/>
      </dsp:nvSpPr>
      <dsp:spPr>
        <a:xfrm rot="10800000">
          <a:off x="0" y="597985"/>
          <a:ext cx="1794520" cy="343030"/>
        </a:xfrm>
        <a:prstGeom prst="homePlate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86655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n w="3175">
                <a:noFill/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Proximité</a:t>
          </a:r>
          <a:endParaRPr lang="fr-FR" sz="1200" kern="1200" dirty="0"/>
        </a:p>
      </dsp:txBody>
      <dsp:txXfrm rot="10800000">
        <a:off x="85757" y="597985"/>
        <a:ext cx="1708763" cy="343030"/>
      </dsp:txXfrm>
    </dsp:sp>
    <dsp:sp modelId="{97C8D5E3-BB59-493A-BCF0-0F31C92F4592}">
      <dsp:nvSpPr>
        <dsp:cNvPr id="0" name=""/>
        <dsp:cNvSpPr/>
      </dsp:nvSpPr>
      <dsp:spPr>
        <a:xfrm>
          <a:off x="0" y="557860"/>
          <a:ext cx="423280" cy="423280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B3EB7E-D663-4D8C-A30A-6F1CDA0CAF51}">
      <dsp:nvSpPr>
        <dsp:cNvPr id="0" name=""/>
        <dsp:cNvSpPr/>
      </dsp:nvSpPr>
      <dsp:spPr>
        <a:xfrm rot="10800000">
          <a:off x="131155" y="1173074"/>
          <a:ext cx="1648227" cy="343979"/>
        </a:xfrm>
        <a:prstGeom prst="homePlate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86655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n w="3175">
                <a:noFill/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Souplesse</a:t>
          </a:r>
          <a:endParaRPr lang="fr-FR" sz="1200" kern="1200" dirty="0"/>
        </a:p>
      </dsp:txBody>
      <dsp:txXfrm rot="10800000">
        <a:off x="217150" y="1173074"/>
        <a:ext cx="1562232" cy="343979"/>
      </dsp:txXfrm>
    </dsp:sp>
    <dsp:sp modelId="{AAB56BB6-9473-4F06-A421-ECAC1416A1C6}">
      <dsp:nvSpPr>
        <dsp:cNvPr id="0" name=""/>
        <dsp:cNvSpPr/>
      </dsp:nvSpPr>
      <dsp:spPr>
        <a:xfrm>
          <a:off x="88941" y="1100098"/>
          <a:ext cx="423280" cy="42328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BA74E5-BBE4-41E7-91C6-1E5592F31179}">
      <dsp:nvSpPr>
        <dsp:cNvPr id="0" name=""/>
        <dsp:cNvSpPr/>
      </dsp:nvSpPr>
      <dsp:spPr>
        <a:xfrm rot="10800000">
          <a:off x="211151" y="1689016"/>
          <a:ext cx="1583368" cy="331149"/>
        </a:xfrm>
        <a:prstGeom prst="homePlate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86655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n w="3175">
                <a:noFill/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Partenariat</a:t>
          </a:r>
        </a:p>
      </dsp:txBody>
      <dsp:txXfrm rot="10800000">
        <a:off x="293938" y="1689016"/>
        <a:ext cx="1500581" cy="331149"/>
      </dsp:txXfrm>
    </dsp:sp>
    <dsp:sp modelId="{FE01FA08-9C55-44FC-A0BC-C34AD3AF15C2}">
      <dsp:nvSpPr>
        <dsp:cNvPr id="0" name=""/>
        <dsp:cNvSpPr/>
      </dsp:nvSpPr>
      <dsp:spPr>
        <a:xfrm>
          <a:off x="97258" y="1649731"/>
          <a:ext cx="423280" cy="423280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D8166-5FAF-4356-9AC3-27A69C00B7F1}">
      <dsp:nvSpPr>
        <dsp:cNvPr id="0" name=""/>
        <dsp:cNvSpPr/>
      </dsp:nvSpPr>
      <dsp:spPr>
        <a:xfrm>
          <a:off x="1730541" y="36275"/>
          <a:ext cx="1696085" cy="6293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Tête de PIAL =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EPLE</a:t>
          </a:r>
        </a:p>
      </dsp:txBody>
      <dsp:txXfrm>
        <a:off x="1748974" y="54708"/>
        <a:ext cx="1659219" cy="592466"/>
      </dsp:txXfrm>
    </dsp:sp>
    <dsp:sp modelId="{89C665D4-E237-4C21-98FC-B644D0B17176}">
      <dsp:nvSpPr>
        <dsp:cNvPr id="0" name=""/>
        <dsp:cNvSpPr/>
      </dsp:nvSpPr>
      <dsp:spPr>
        <a:xfrm>
          <a:off x="1900150" y="665607"/>
          <a:ext cx="142339" cy="530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0111"/>
              </a:lnTo>
              <a:lnTo>
                <a:pt x="142339" y="53011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E8A32-E27B-44E4-8631-8A3A9F1BD1E7}">
      <dsp:nvSpPr>
        <dsp:cNvPr id="0" name=""/>
        <dsp:cNvSpPr/>
      </dsp:nvSpPr>
      <dsp:spPr>
        <a:xfrm>
          <a:off x="2042489" y="806876"/>
          <a:ext cx="1629552" cy="77768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Pilotes :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</a:t>
          </a:r>
          <a:r>
            <a:rPr lang="fr-FR" sz="1400" b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Perdir</a:t>
          </a:r>
          <a:r>
            <a:rPr lang="fr-FR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et/ou 1 IEN, nommés par l’IA-DASEN</a:t>
          </a:r>
        </a:p>
      </dsp:txBody>
      <dsp:txXfrm>
        <a:off x="2065267" y="829654"/>
        <a:ext cx="1583996" cy="732129"/>
      </dsp:txXfrm>
    </dsp:sp>
    <dsp:sp modelId="{79C26AEA-6F50-4683-97BC-940832A8280A}">
      <dsp:nvSpPr>
        <dsp:cNvPr id="0" name=""/>
        <dsp:cNvSpPr/>
      </dsp:nvSpPr>
      <dsp:spPr>
        <a:xfrm>
          <a:off x="1900150" y="665607"/>
          <a:ext cx="142339" cy="1454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4806"/>
              </a:lnTo>
              <a:lnTo>
                <a:pt x="142339" y="145480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1E5E6E-C7DA-4A10-9F8F-4D8E23992352}">
      <dsp:nvSpPr>
        <dsp:cNvPr id="0" name=""/>
        <dsp:cNvSpPr/>
      </dsp:nvSpPr>
      <dsp:spPr>
        <a:xfrm>
          <a:off x="2042489" y="1760086"/>
          <a:ext cx="1410149" cy="720654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 Coordonnateur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 AESH Référent(e) </a:t>
          </a:r>
        </a:p>
      </dsp:txBody>
      <dsp:txXfrm>
        <a:off x="2063596" y="1781193"/>
        <a:ext cx="1367935" cy="678440"/>
      </dsp:txXfrm>
    </dsp:sp>
    <dsp:sp modelId="{EA45864B-9276-449C-8082-BCEB6C316065}">
      <dsp:nvSpPr>
        <dsp:cNvPr id="0" name=""/>
        <dsp:cNvSpPr/>
      </dsp:nvSpPr>
      <dsp:spPr>
        <a:xfrm>
          <a:off x="1900150" y="665607"/>
          <a:ext cx="142339" cy="2188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8723"/>
              </a:lnTo>
              <a:lnTo>
                <a:pt x="142339" y="218872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A2675-0686-4BD0-AF05-7534EC612CB7}">
      <dsp:nvSpPr>
        <dsp:cNvPr id="0" name=""/>
        <dsp:cNvSpPr/>
      </dsp:nvSpPr>
      <dsp:spPr>
        <a:xfrm>
          <a:off x="2042489" y="2656265"/>
          <a:ext cx="1123356" cy="396130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X AESH disponibles</a:t>
          </a:r>
        </a:p>
      </dsp:txBody>
      <dsp:txXfrm>
        <a:off x="2054091" y="2667867"/>
        <a:ext cx="1100152" cy="372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313BF-260A-4332-8D41-1184CBF1F4F0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3865-4E52-4771-BE3B-E9532EEC7C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249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1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57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37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7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2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50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084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44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711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999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91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17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Layout" Target="../diagrams/layout2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1.xml"/><Relationship Id="rId12" Type="http://schemas.openxmlformats.org/officeDocument/2006/relationships/diagramData" Target="../diagrams/data2.xml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.xml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diagramColors" Target="../diagrams/colors2.xml"/><Relationship Id="rId10" Type="http://schemas.microsoft.com/office/2007/relationships/diagramDrawing" Target="../diagrams/drawing1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.xml"/><Relationship Id="rId1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/>
          <p:cNvGrpSpPr/>
          <p:nvPr/>
        </p:nvGrpSpPr>
        <p:grpSpPr>
          <a:xfrm>
            <a:off x="7564576" y="6224162"/>
            <a:ext cx="2262641" cy="480914"/>
            <a:chOff x="224438" y="2790254"/>
            <a:chExt cx="2262641" cy="469388"/>
          </a:xfrm>
        </p:grpSpPr>
        <p:grpSp>
          <p:nvGrpSpPr>
            <p:cNvPr id="18" name="Groupe 17"/>
            <p:cNvGrpSpPr/>
            <p:nvPr/>
          </p:nvGrpSpPr>
          <p:grpSpPr>
            <a:xfrm>
              <a:off x="224438" y="2790254"/>
              <a:ext cx="2262641" cy="435192"/>
              <a:chOff x="361462" y="982625"/>
              <a:chExt cx="2262641" cy="435192"/>
            </a:xfrm>
          </p:grpSpPr>
          <p:pic>
            <p:nvPicPr>
              <p:cNvPr id="13" name="Image 1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1462" y="1004840"/>
                <a:ext cx="426585" cy="412977"/>
              </a:xfrm>
              <a:prstGeom prst="rect">
                <a:avLst/>
              </a:prstGeom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887730" y="982625"/>
                <a:ext cx="173637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Circulaire du 5 juin 2019</a:t>
                </a:r>
              </a:p>
            </p:txBody>
          </p:sp>
        </p:grpSp>
        <p:sp>
          <p:nvSpPr>
            <p:cNvPr id="41" name="Rectangle 40"/>
            <p:cNvSpPr/>
            <p:nvPr/>
          </p:nvSpPr>
          <p:spPr>
            <a:xfrm>
              <a:off x="755515" y="2982643"/>
              <a:ext cx="173156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Pour une Ecole Inclusive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371" y="6246922"/>
            <a:ext cx="1291719" cy="532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grpSp>
        <p:nvGrpSpPr>
          <p:cNvPr id="44" name="Groupe 43"/>
          <p:cNvGrpSpPr/>
          <p:nvPr/>
        </p:nvGrpSpPr>
        <p:grpSpPr>
          <a:xfrm>
            <a:off x="7264834" y="5399576"/>
            <a:ext cx="4699981" cy="776277"/>
            <a:chOff x="-2442304" y="2116052"/>
            <a:chExt cx="3058201" cy="1023740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53" name="Rectangle à coins arrondis 52"/>
            <p:cNvSpPr/>
            <p:nvPr/>
          </p:nvSpPr>
          <p:spPr>
            <a:xfrm>
              <a:off x="-2442304" y="2116052"/>
              <a:ext cx="3058201" cy="102374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-2285959" y="2148602"/>
              <a:ext cx="2854724" cy="973546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q"/>
              </a:pPr>
              <a:r>
                <a:rPr lang="fr-FR" sz="11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Référentiel PIAL National qui aide à</a:t>
              </a:r>
              <a:endParaRPr lang="fr-FR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fr-FR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-dresser un état des lieux de l’avancement du dispositif</a:t>
              </a:r>
            </a:p>
            <a:p>
              <a:r>
                <a:rPr lang="fr-FR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-à en cerner les faiblesses et les points forts afin d’ajuster les modalités d’action</a:t>
              </a:r>
            </a:p>
            <a:p>
              <a:endParaRPr lang="fr-FR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9" name="Groupe 38"/>
          <p:cNvGrpSpPr/>
          <p:nvPr/>
        </p:nvGrpSpPr>
        <p:grpSpPr>
          <a:xfrm>
            <a:off x="147110" y="119341"/>
            <a:ext cx="2889985" cy="6652240"/>
            <a:chOff x="147110" y="119341"/>
            <a:chExt cx="2889985" cy="6652240"/>
          </a:xfrm>
        </p:grpSpPr>
        <p:grpSp>
          <p:nvGrpSpPr>
            <p:cNvPr id="46" name="Groupe 45"/>
            <p:cNvGrpSpPr/>
            <p:nvPr/>
          </p:nvGrpSpPr>
          <p:grpSpPr>
            <a:xfrm>
              <a:off x="147110" y="119341"/>
              <a:ext cx="2889985" cy="6652240"/>
              <a:chOff x="147110" y="119341"/>
              <a:chExt cx="2889985" cy="6652240"/>
            </a:xfrm>
          </p:grpSpPr>
          <p:sp>
            <p:nvSpPr>
              <p:cNvPr id="54" name="Rectangle à coins arrondis 53"/>
              <p:cNvSpPr/>
              <p:nvPr/>
            </p:nvSpPr>
            <p:spPr>
              <a:xfrm>
                <a:off x="147110" y="119341"/>
                <a:ext cx="2721470" cy="665224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318101" y="967406"/>
                <a:ext cx="2718994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fr-FR" b="1" kern="15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P</a:t>
                </a:r>
                <a:r>
                  <a:rPr lang="fr-FR" kern="15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ôle </a:t>
                </a:r>
                <a:r>
                  <a:rPr lang="fr-FR" b="1" kern="15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fr-FR" kern="15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nclusif d’</a:t>
                </a:r>
                <a:r>
                  <a:rPr lang="fr-FR" b="1" kern="150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fr-FR" kern="15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ccompagnement </a:t>
                </a:r>
                <a:r>
                  <a:rPr lang="fr-FR" b="1" kern="15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L</a:t>
                </a:r>
                <a:r>
                  <a:rPr lang="fr-FR" kern="15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ocalisé</a:t>
                </a:r>
                <a:endParaRPr lang="fr-FR" sz="800" kern="15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57" name="Image 5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1156" y="202798"/>
                <a:ext cx="754024" cy="988695"/>
              </a:xfrm>
              <a:prstGeom prst="rect">
                <a:avLst/>
              </a:prstGeom>
            </p:spPr>
          </p:pic>
          <p:grpSp>
            <p:nvGrpSpPr>
              <p:cNvPr id="58" name="Groupe 57"/>
              <p:cNvGrpSpPr/>
              <p:nvPr/>
            </p:nvGrpSpPr>
            <p:grpSpPr>
              <a:xfrm>
                <a:off x="1346930" y="193872"/>
                <a:ext cx="1370888" cy="714520"/>
                <a:chOff x="4134445" y="4959860"/>
                <a:chExt cx="1370888" cy="714520"/>
              </a:xfrm>
            </p:grpSpPr>
            <p:sp>
              <p:nvSpPr>
                <p:cNvPr id="62" name="Bulle ronde 61"/>
                <p:cNvSpPr/>
                <p:nvPr/>
              </p:nvSpPr>
              <p:spPr>
                <a:xfrm>
                  <a:off x="4134445" y="4959860"/>
                  <a:ext cx="1298657" cy="714520"/>
                </a:xfrm>
                <a:prstGeom prst="wedgeEllipseCallout">
                  <a:avLst>
                    <a:gd name="adj1" fmla="val -93948"/>
                    <a:gd name="adj2" fmla="val 1154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3" name="ZoneTexte 62"/>
                <p:cNvSpPr txBox="1"/>
                <p:nvPr/>
              </p:nvSpPr>
              <p:spPr>
                <a:xfrm>
                  <a:off x="4134445" y="4982732"/>
                  <a:ext cx="137088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320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</a:t>
                  </a:r>
                  <a:r>
                    <a:rPr lang="fr-FR" sz="32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r>
                    <a:rPr lang="fr-FR" sz="3200" b="1" dirty="0">
                      <a:solidFill>
                        <a:srgbClr val="00B05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r>
                    <a:rPr lang="fr-FR" sz="32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L?</a:t>
                  </a:r>
                </a:p>
              </p:txBody>
            </p:sp>
          </p:grpSp>
          <p:pic>
            <p:nvPicPr>
              <p:cNvPr id="60" name="Image 5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5748" y="2540877"/>
                <a:ext cx="771399" cy="918534"/>
              </a:xfrm>
              <a:prstGeom prst="rect">
                <a:avLst/>
              </a:prstGeom>
            </p:spPr>
          </p:pic>
        </p:grpSp>
        <p:graphicFrame>
          <p:nvGraphicFramePr>
            <p:cNvPr id="47" name="Diagramme 46"/>
            <p:cNvGraphicFramePr/>
            <p:nvPr>
              <p:extLst>
                <p:ext uri="{D42A27DB-BD31-4B8C-83A1-F6EECF244321}">
                  <p14:modId xmlns:p14="http://schemas.microsoft.com/office/powerpoint/2010/main" val="154333144"/>
                </p:ext>
              </p:extLst>
            </p:nvPr>
          </p:nvGraphicFramePr>
          <p:xfrm>
            <a:off x="723988" y="4539573"/>
            <a:ext cx="1794520" cy="207384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6" r:lo="rId7" r:qs="rId8" r:cs="rId9"/>
            </a:graphicData>
          </a:graphic>
        </p:graphicFrame>
      </p:grpSp>
      <p:sp>
        <p:nvSpPr>
          <p:cNvPr id="64" name="Rectangle à coins arrondis 63"/>
          <p:cNvSpPr/>
          <p:nvPr/>
        </p:nvSpPr>
        <p:spPr>
          <a:xfrm>
            <a:off x="7010950" y="154520"/>
            <a:ext cx="5105226" cy="514904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ZoneTexte 67"/>
          <p:cNvSpPr txBox="1"/>
          <p:nvPr/>
        </p:nvSpPr>
        <p:spPr>
          <a:xfrm>
            <a:off x="7330971" y="3222198"/>
            <a:ext cx="982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Equipe </a:t>
            </a:r>
          </a:p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éducative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959030" y="238208"/>
            <a:ext cx="1049494" cy="592067"/>
          </a:xfrm>
          <a:prstGeom prst="rect">
            <a:avLst/>
          </a:prstGeom>
        </p:spPr>
      </p:pic>
      <p:grpSp>
        <p:nvGrpSpPr>
          <p:cNvPr id="5" name="Groupe 4"/>
          <p:cNvGrpSpPr/>
          <p:nvPr/>
        </p:nvGrpSpPr>
        <p:grpSpPr>
          <a:xfrm>
            <a:off x="2342779" y="128371"/>
            <a:ext cx="5375314" cy="6634179"/>
            <a:chOff x="2275349" y="128267"/>
            <a:chExt cx="5375314" cy="6634179"/>
          </a:xfrm>
        </p:grpSpPr>
        <p:sp>
          <p:nvSpPr>
            <p:cNvPr id="20" name="Rectangle à coins arrondis 19"/>
            <p:cNvSpPr/>
            <p:nvPr/>
          </p:nvSpPr>
          <p:spPr>
            <a:xfrm>
              <a:off x="3666653" y="128267"/>
              <a:ext cx="2626822" cy="663417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aphicFrame>
          <p:nvGraphicFramePr>
            <p:cNvPr id="38" name="Diagramme 37"/>
            <p:cNvGraphicFramePr/>
            <p:nvPr>
              <p:extLst>
                <p:ext uri="{D42A27DB-BD31-4B8C-83A1-F6EECF244321}">
                  <p14:modId xmlns:p14="http://schemas.microsoft.com/office/powerpoint/2010/main" val="3678661048"/>
                </p:ext>
              </p:extLst>
            </p:nvPr>
          </p:nvGraphicFramePr>
          <p:xfrm>
            <a:off x="2275349" y="3409975"/>
            <a:ext cx="5375314" cy="305441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sp>
          <p:nvSpPr>
            <p:cNvPr id="45" name="ZoneTexte 44"/>
            <p:cNvSpPr txBox="1"/>
            <p:nvPr/>
          </p:nvSpPr>
          <p:spPr>
            <a:xfrm>
              <a:off x="3749253" y="330201"/>
              <a:ext cx="970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fr-FR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fr-FR" b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fr-F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 = </a:t>
              </a:r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7015575" y="1980043"/>
            <a:ext cx="4919560" cy="1116343"/>
            <a:chOff x="7015575" y="1980043"/>
            <a:chExt cx="4919560" cy="1116343"/>
          </a:xfrm>
        </p:grpSpPr>
        <p:grpSp>
          <p:nvGrpSpPr>
            <p:cNvPr id="7" name="Groupe 6"/>
            <p:cNvGrpSpPr/>
            <p:nvPr/>
          </p:nvGrpSpPr>
          <p:grpSpPr>
            <a:xfrm>
              <a:off x="7015575" y="2093150"/>
              <a:ext cx="1569660" cy="914400"/>
              <a:chOff x="7015575" y="2093150"/>
              <a:chExt cx="1569660" cy="914400"/>
            </a:xfrm>
          </p:grpSpPr>
          <p:sp>
            <p:nvSpPr>
              <p:cNvPr id="67" name="Ellipse 66"/>
              <p:cNvSpPr/>
              <p:nvPr/>
            </p:nvSpPr>
            <p:spPr>
              <a:xfrm>
                <a:off x="7063010" y="2093150"/>
                <a:ext cx="1463040" cy="914400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5" name="ZoneTexte 74"/>
              <p:cNvSpPr txBox="1"/>
              <p:nvPr/>
            </p:nvSpPr>
            <p:spPr>
              <a:xfrm>
                <a:off x="7015575" y="2385568"/>
                <a:ext cx="1569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Coordonnateur</a:t>
                </a:r>
              </a:p>
            </p:txBody>
          </p:sp>
        </p:grpSp>
        <p:grpSp>
          <p:nvGrpSpPr>
            <p:cNvPr id="14" name="Groupe 13"/>
            <p:cNvGrpSpPr/>
            <p:nvPr/>
          </p:nvGrpSpPr>
          <p:grpSpPr>
            <a:xfrm>
              <a:off x="8630133" y="1980043"/>
              <a:ext cx="3305002" cy="1116343"/>
              <a:chOff x="8630133" y="1980043"/>
              <a:chExt cx="3305002" cy="1116343"/>
            </a:xfrm>
          </p:grpSpPr>
          <p:sp>
            <p:nvSpPr>
              <p:cNvPr id="81" name="Rectangle à coins arrondis 80"/>
              <p:cNvSpPr/>
              <p:nvPr/>
            </p:nvSpPr>
            <p:spPr>
              <a:xfrm>
                <a:off x="8632671" y="1980206"/>
                <a:ext cx="3302464" cy="1102035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1" name="ZoneTexte 70"/>
              <p:cNvSpPr txBox="1"/>
              <p:nvPr/>
            </p:nvSpPr>
            <p:spPr>
              <a:xfrm>
                <a:off x="8630133" y="1980043"/>
                <a:ext cx="3151900" cy="111634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7620" rIns="7620" bIns="7620" numCol="1" spcCol="1270" anchor="ctr" anchorCtr="0">
                <a:noAutofit/>
              </a:bodyPr>
              <a:lstStyle/>
              <a:p>
                <a:pPr marL="114300" lvl="1" indent="-114300" algn="l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100" b="1" kern="12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Anticipe</a:t>
                </a:r>
                <a:r>
                  <a:rPr lang="fr-FR" sz="1100" kern="12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les besoins d'aide humaine </a:t>
                </a:r>
                <a:endParaRPr lang="fr-FR" sz="1100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14300" lvl="1" indent="-114300" algn="l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100" b="1" kern="12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Arrête l'emploi du temps </a:t>
                </a:r>
                <a:r>
                  <a:rPr lang="fr-FR" sz="1100" kern="12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des AESH en lien avec les acteurs concernés (au besoin en concertation avec le pilote du PIAL)</a:t>
                </a:r>
                <a:endParaRPr lang="fr-FR" sz="1100" b="1" kern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14300" lvl="1" indent="-114300" algn="l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100" b="1" kern="12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Module ces emplois du temps </a:t>
                </a:r>
                <a:r>
                  <a:rPr lang="fr-FR" sz="1100" kern="12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pour favoriser la continuité de l'accompagnement et veille à éviter les ruptures de parcours des élèves</a:t>
                </a:r>
                <a:endParaRPr lang="fr-FR" sz="1100" b="1" kern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3" name="Groupe 22"/>
          <p:cNvGrpSpPr/>
          <p:nvPr/>
        </p:nvGrpSpPr>
        <p:grpSpPr>
          <a:xfrm>
            <a:off x="7191294" y="4088761"/>
            <a:ext cx="4758431" cy="1019921"/>
            <a:chOff x="7191294" y="4113699"/>
            <a:chExt cx="4758431" cy="1019921"/>
          </a:xfrm>
        </p:grpSpPr>
        <p:grpSp>
          <p:nvGrpSpPr>
            <p:cNvPr id="11" name="Groupe 10"/>
            <p:cNvGrpSpPr/>
            <p:nvPr/>
          </p:nvGrpSpPr>
          <p:grpSpPr>
            <a:xfrm>
              <a:off x="7191294" y="4113699"/>
              <a:ext cx="1277333" cy="914400"/>
              <a:chOff x="7191294" y="4113699"/>
              <a:chExt cx="1277333" cy="914400"/>
            </a:xfrm>
          </p:grpSpPr>
          <p:sp>
            <p:nvSpPr>
              <p:cNvPr id="69" name="Ellipse 68"/>
              <p:cNvSpPr/>
              <p:nvPr/>
            </p:nvSpPr>
            <p:spPr>
              <a:xfrm>
                <a:off x="7191294" y="4113699"/>
                <a:ext cx="1251707" cy="914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" name="ZoneTexte 77"/>
              <p:cNvSpPr txBox="1"/>
              <p:nvPr/>
            </p:nvSpPr>
            <p:spPr>
              <a:xfrm>
                <a:off x="7232391" y="4223043"/>
                <a:ext cx="123623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AESH </a:t>
                </a:r>
              </a:p>
              <a:p>
                <a:pPr algn="ctr"/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Référent(e)</a:t>
                </a:r>
              </a:p>
            </p:txBody>
          </p:sp>
        </p:grpSp>
        <p:grpSp>
          <p:nvGrpSpPr>
            <p:cNvPr id="4" name="Groupe 3"/>
            <p:cNvGrpSpPr/>
            <p:nvPr/>
          </p:nvGrpSpPr>
          <p:grpSpPr>
            <a:xfrm>
              <a:off x="8630133" y="4171125"/>
              <a:ext cx="3319592" cy="962495"/>
              <a:chOff x="8630133" y="4171125"/>
              <a:chExt cx="3319592" cy="962495"/>
            </a:xfrm>
          </p:grpSpPr>
          <p:sp>
            <p:nvSpPr>
              <p:cNvPr id="83" name="Rectangle à coins arrondis 82"/>
              <p:cNvSpPr/>
              <p:nvPr/>
            </p:nvSpPr>
            <p:spPr>
              <a:xfrm>
                <a:off x="8661120" y="4177363"/>
                <a:ext cx="3288605" cy="91440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8630133" y="4171125"/>
                <a:ext cx="3284526" cy="9624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fr-FR" sz="1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Apporte un appui aux AESH nouvellement nommés</a:t>
                </a:r>
                <a:endParaRPr lang="fr-FR" sz="11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fr-FR" sz="1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Apporte un soutien aux AESH en difficultés</a:t>
                </a:r>
              </a:p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fr-FR" sz="1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Accepte de mutualiser ses outils et sa pratique professionnelle</a:t>
                </a:r>
              </a:p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fr-FR" sz="1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Rassure, conseille et accompagne les AESH</a:t>
                </a:r>
              </a:p>
            </p:txBody>
          </p:sp>
        </p:grpSp>
      </p:grpSp>
      <p:grpSp>
        <p:nvGrpSpPr>
          <p:cNvPr id="8" name="Groupe 7"/>
          <p:cNvGrpSpPr/>
          <p:nvPr/>
        </p:nvGrpSpPr>
        <p:grpSpPr>
          <a:xfrm>
            <a:off x="7106452" y="3089010"/>
            <a:ext cx="1344052" cy="914400"/>
            <a:chOff x="7106452" y="3113948"/>
            <a:chExt cx="1344052" cy="914400"/>
          </a:xfrm>
        </p:grpSpPr>
        <p:sp>
          <p:nvSpPr>
            <p:cNvPr id="79" name="Ellipse 78"/>
            <p:cNvSpPr/>
            <p:nvPr/>
          </p:nvSpPr>
          <p:spPr>
            <a:xfrm>
              <a:off x="7106452" y="3113948"/>
              <a:ext cx="1344052" cy="9144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7284187" y="3215280"/>
              <a:ext cx="9825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Equipe </a:t>
              </a:r>
            </a:p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éducative</a:t>
              </a:r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8628239" y="3130550"/>
            <a:ext cx="3336577" cy="969505"/>
            <a:chOff x="8628239" y="3130550"/>
            <a:chExt cx="3336577" cy="969505"/>
          </a:xfrm>
        </p:grpSpPr>
        <p:sp>
          <p:nvSpPr>
            <p:cNvPr id="82" name="Rectangle à coins arrondis 81"/>
            <p:cNvSpPr/>
            <p:nvPr/>
          </p:nvSpPr>
          <p:spPr>
            <a:xfrm>
              <a:off x="8645990" y="3130550"/>
              <a:ext cx="3289145" cy="96950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8628239" y="3161800"/>
              <a:ext cx="3336577" cy="8980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7620" rIns="7620" bIns="7620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100" b="1" kern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Identifie </a:t>
              </a:r>
              <a:r>
                <a:rPr lang="fr-FR" sz="1100" kern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les besoins des élèves et leurs évolutions au cours de l'année scolaire</a:t>
              </a:r>
              <a:endParaRPr lang="fr-FR" sz="11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100" b="1" kern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Met en œuvre </a:t>
              </a:r>
              <a:r>
                <a:rPr lang="fr-FR" sz="1100" kern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les réponses adaptées aux besoins de l'élève au sein de la classe, établissement (aide humaine, pédagogique, éducative) dans le respect de son PPS</a:t>
              </a:r>
              <a:endParaRPr lang="fr-FR" sz="1100" b="1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7132133" y="934358"/>
            <a:ext cx="4803002" cy="975983"/>
            <a:chOff x="7132133" y="959296"/>
            <a:chExt cx="4803002" cy="975983"/>
          </a:xfrm>
        </p:grpSpPr>
        <p:grpSp>
          <p:nvGrpSpPr>
            <p:cNvPr id="6" name="Groupe 5"/>
            <p:cNvGrpSpPr/>
            <p:nvPr/>
          </p:nvGrpSpPr>
          <p:grpSpPr>
            <a:xfrm>
              <a:off x="7132133" y="959296"/>
              <a:ext cx="1430290" cy="914400"/>
              <a:chOff x="7132133" y="959296"/>
              <a:chExt cx="1430290" cy="914400"/>
            </a:xfrm>
          </p:grpSpPr>
          <p:sp>
            <p:nvSpPr>
              <p:cNvPr id="66" name="Ellipse 65"/>
              <p:cNvSpPr/>
              <p:nvPr/>
            </p:nvSpPr>
            <p:spPr>
              <a:xfrm>
                <a:off x="7132133" y="959296"/>
                <a:ext cx="1430290" cy="91440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4" name="ZoneTexte 73"/>
              <p:cNvSpPr txBox="1"/>
              <p:nvPr/>
            </p:nvSpPr>
            <p:spPr>
              <a:xfrm>
                <a:off x="7297714" y="1080978"/>
                <a:ext cx="115929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Pilotes du </a:t>
                </a:r>
              </a:p>
              <a:p>
                <a:pPr algn="ctr"/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PIAL</a:t>
                </a:r>
              </a:p>
            </p:txBody>
          </p:sp>
        </p:grpSp>
        <p:grpSp>
          <p:nvGrpSpPr>
            <p:cNvPr id="12" name="Groupe 11"/>
            <p:cNvGrpSpPr/>
            <p:nvPr/>
          </p:nvGrpSpPr>
          <p:grpSpPr>
            <a:xfrm>
              <a:off x="8609058" y="1007156"/>
              <a:ext cx="3326077" cy="928123"/>
              <a:chOff x="8609058" y="1007156"/>
              <a:chExt cx="3326077" cy="928123"/>
            </a:xfrm>
          </p:grpSpPr>
          <p:sp>
            <p:nvSpPr>
              <p:cNvPr id="3" name="Rectangle à coins arrondis 2"/>
              <p:cNvSpPr/>
              <p:nvPr/>
            </p:nvSpPr>
            <p:spPr>
              <a:xfrm>
                <a:off x="8609058" y="1007156"/>
                <a:ext cx="3326077" cy="91440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8609058" y="1030416"/>
                <a:ext cx="3053389" cy="9048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7150" lvl="1" indent="-57150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•"/>
                </a:pPr>
                <a:r>
                  <a:rPr lang="fr-FR" sz="1100" b="1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Remontent</a:t>
                </a:r>
                <a:r>
                  <a:rPr lang="fr-FR" sz="11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les besoins d'aide humaine auprès du SEI</a:t>
                </a:r>
                <a:endParaRPr lang="fr-FR" sz="11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" lvl="1" indent="-57150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•"/>
                </a:pPr>
                <a:r>
                  <a:rPr lang="fr-FR" sz="1100" b="1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Reçoivent</a:t>
                </a:r>
                <a:r>
                  <a:rPr lang="fr-FR" sz="11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les familles d'élèves en situation de handicap en début d'année</a:t>
                </a:r>
                <a:endParaRPr lang="fr-FR" sz="11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" lvl="1" indent="-57150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•"/>
                </a:pPr>
                <a:r>
                  <a:rPr lang="fr-FR" sz="1100" b="1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Accueillent</a:t>
                </a:r>
                <a:r>
                  <a:rPr lang="fr-FR" sz="11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les AESH à la rentrée scolaire</a:t>
                </a:r>
                <a:endParaRPr lang="fr-FR" sz="11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76" name="Rectangle 75"/>
          <p:cNvSpPr/>
          <p:nvPr/>
        </p:nvSpPr>
        <p:spPr>
          <a:xfrm>
            <a:off x="910289" y="2114614"/>
            <a:ext cx="191589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accompagnement défini au plus près des besoins de chaque élève</a:t>
            </a:r>
          </a:p>
          <a:p>
            <a:pPr algn="just"/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de réactivité/flexibilité dans l’organisation de l’accompagnement humain</a:t>
            </a:r>
          </a:p>
          <a:p>
            <a:pPr algn="just"/>
            <a:endParaRPr lang="fr-FR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une professionnalisation + une amélioration des conditions de travail des accompagnants </a:t>
            </a: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816682" y="779435"/>
            <a:ext cx="2509303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428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793" y="6180918"/>
            <a:ext cx="1451955" cy="598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grpSp>
        <p:nvGrpSpPr>
          <p:cNvPr id="25" name="Groupe 24"/>
          <p:cNvGrpSpPr/>
          <p:nvPr/>
        </p:nvGrpSpPr>
        <p:grpSpPr>
          <a:xfrm>
            <a:off x="147109" y="613675"/>
            <a:ext cx="2960978" cy="4558801"/>
            <a:chOff x="147109" y="613675"/>
            <a:chExt cx="2960978" cy="4558801"/>
          </a:xfrm>
        </p:grpSpPr>
        <p:sp>
          <p:nvSpPr>
            <p:cNvPr id="17" name="Rectangle à coins arrondis 16"/>
            <p:cNvSpPr/>
            <p:nvPr/>
          </p:nvSpPr>
          <p:spPr>
            <a:xfrm>
              <a:off x="147109" y="613675"/>
              <a:ext cx="2960978" cy="455880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47109" y="1898008"/>
              <a:ext cx="2795596" cy="24471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fr-FR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Répondre aux notifications avec réactivité et adaptation</a:t>
              </a:r>
            </a:p>
            <a:p>
              <a:pPr lvl="0" algn="just">
                <a:lnSpc>
                  <a:spcPct val="107000"/>
                </a:lnSpc>
                <a:spcAft>
                  <a:spcPts val="0"/>
                </a:spcAft>
              </a:pPr>
              <a:endParaRPr lang="fr-F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lvl="0" indent="-34290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fr-FR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Définir une stratégie et un fonctionnement (programmer des réunions de régulation, définir les missions du coordonnateur du PIAL, faire circuler l’information)</a:t>
              </a:r>
            </a:p>
            <a:p>
              <a:pPr lvl="0" algn="just">
                <a:lnSpc>
                  <a:spcPct val="107000"/>
                </a:lnSpc>
                <a:spcAft>
                  <a:spcPts val="0"/>
                </a:spcAft>
              </a:pPr>
              <a:endParaRPr lang="fr-F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lvl="0" indent="-342900" algn="just">
                <a:lnSpc>
                  <a:spcPct val="107000"/>
                </a:lnSpc>
                <a:spcAft>
                  <a:spcPts val="800"/>
                </a:spcAft>
                <a:buFont typeface="Wingdings" panose="05000000000000000000" pitchFamily="2" charset="2"/>
                <a:buChar char="q"/>
              </a:pPr>
              <a:r>
                <a:rPr lang="fr-FR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Coordonner et coopérer (organiser des concertations régulières, s’appuyer sur les personnes ressources, faciliter les interactions avec le médico-social)</a:t>
              </a:r>
              <a:endParaRPr lang="fr-FR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" name="Groupe 8"/>
            <p:cNvGrpSpPr/>
            <p:nvPr/>
          </p:nvGrpSpPr>
          <p:grpSpPr>
            <a:xfrm>
              <a:off x="351743" y="857530"/>
              <a:ext cx="2646660" cy="795596"/>
              <a:chOff x="351743" y="350453"/>
              <a:chExt cx="2646660" cy="795596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1005145" y="383941"/>
                <a:ext cx="1993258" cy="60016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q"/>
                </a:pPr>
                <a:r>
                  <a:rPr lang="fr-FR" sz="1100" b="1" u="sng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1er Critère :</a:t>
                </a:r>
              </a:p>
              <a:p>
                <a:r>
                  <a:rPr lang="fr-FR" sz="1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Maîtrise de l’organisation et du pilotage</a:t>
                </a:r>
              </a:p>
            </p:txBody>
          </p:sp>
          <p:pic>
            <p:nvPicPr>
              <p:cNvPr id="2" name="Image 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1743" y="350453"/>
                <a:ext cx="721430" cy="795596"/>
              </a:xfrm>
              <a:prstGeom prst="rect">
                <a:avLst/>
              </a:prstGeom>
            </p:spPr>
          </p:pic>
        </p:grpSp>
      </p:grpSp>
      <p:grpSp>
        <p:nvGrpSpPr>
          <p:cNvPr id="11" name="Groupe 10"/>
          <p:cNvGrpSpPr/>
          <p:nvPr/>
        </p:nvGrpSpPr>
        <p:grpSpPr>
          <a:xfrm>
            <a:off x="3994387" y="639157"/>
            <a:ext cx="4083133" cy="4533319"/>
            <a:chOff x="3785816" y="144822"/>
            <a:chExt cx="4083133" cy="4533319"/>
          </a:xfrm>
        </p:grpSpPr>
        <p:sp>
          <p:nvSpPr>
            <p:cNvPr id="20" name="Rectangle à coins arrondis 19"/>
            <p:cNvSpPr/>
            <p:nvPr/>
          </p:nvSpPr>
          <p:spPr>
            <a:xfrm>
              <a:off x="3825700" y="144822"/>
              <a:ext cx="4043249" cy="453331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785816" y="1144160"/>
              <a:ext cx="3922621" cy="31717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fr-FR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Développer la relation enseignant/AESH </a:t>
              </a:r>
            </a:p>
            <a:p>
              <a:pPr lvl="0" algn="just">
                <a:lnSpc>
                  <a:spcPct val="107000"/>
                </a:lnSpc>
                <a:spcAft>
                  <a:spcPts val="0"/>
                </a:spcAft>
              </a:pPr>
              <a:endParaRPr lang="fr-F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lvl="0" indent="-34290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fr-FR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Réaliser l’articulation accompagnement/enseignement : définition des missions de l’</a:t>
              </a:r>
              <a:r>
                <a:rPr lang="fr-FR" sz="1100" dirty="0" err="1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Aesh</a:t>
              </a:r>
              <a:r>
                <a:rPr lang="fr-FR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par l’enseignant en fonction du PPS, échanges réguliers </a:t>
              </a:r>
              <a:r>
                <a:rPr lang="fr-FR" sz="1100" dirty="0" err="1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Aesh</a:t>
              </a:r>
              <a:r>
                <a:rPr lang="fr-FR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/enseignant, participation de l’</a:t>
              </a:r>
              <a:r>
                <a:rPr lang="fr-FR" sz="1100" dirty="0" err="1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Aesh</a:t>
              </a:r>
              <a:r>
                <a:rPr lang="fr-FR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aux ESS</a:t>
              </a:r>
            </a:p>
            <a:p>
              <a:pPr lvl="0" algn="just">
                <a:lnSpc>
                  <a:spcPct val="107000"/>
                </a:lnSpc>
                <a:spcAft>
                  <a:spcPts val="0"/>
                </a:spcAft>
              </a:pPr>
              <a:endParaRPr lang="fr-F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lvl="0" indent="-34290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fr-FR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Etablir un dialogue régulier enseignant /ERSEH </a:t>
              </a:r>
            </a:p>
            <a:p>
              <a:pPr lvl="0" algn="just">
                <a:lnSpc>
                  <a:spcPct val="107000"/>
                </a:lnSpc>
                <a:spcAft>
                  <a:spcPts val="0"/>
                </a:spcAft>
              </a:pPr>
              <a:endParaRPr lang="fr-F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lvl="0" indent="-34290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fr-FR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Développer le travail en équipe sur la problématique de l’inclusion </a:t>
              </a:r>
            </a:p>
            <a:p>
              <a:pPr lvl="0" algn="just">
                <a:lnSpc>
                  <a:spcPct val="107000"/>
                </a:lnSpc>
                <a:spcAft>
                  <a:spcPts val="0"/>
                </a:spcAft>
              </a:pPr>
              <a:endParaRPr lang="fr-F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lvl="0" indent="-342900" algn="just">
                <a:lnSpc>
                  <a:spcPct val="107000"/>
                </a:lnSpc>
                <a:spcAft>
                  <a:spcPts val="800"/>
                </a:spcAft>
                <a:buFont typeface="Wingdings" panose="05000000000000000000" pitchFamily="2" charset="2"/>
                <a:buChar char="q"/>
              </a:pPr>
              <a:r>
                <a:rPr lang="fr-FR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Développer un lien fort avec les familles : transmission de l’</a:t>
              </a:r>
              <a:r>
                <a:rPr lang="fr-FR" sz="1100" dirty="0" err="1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edt</a:t>
              </a:r>
              <a:r>
                <a:rPr lang="fr-FR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du document de mise en œuvre du PPS, des adaptations, communication régulière sur la situation et les ajustements réguliers, contractualisation avec la famille pour les interventions des personnels de santé</a:t>
              </a:r>
              <a:endParaRPr lang="fr-FR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" name="Groupe 4"/>
            <p:cNvGrpSpPr/>
            <p:nvPr/>
          </p:nvGrpSpPr>
          <p:grpSpPr>
            <a:xfrm>
              <a:off x="4302236" y="391630"/>
              <a:ext cx="3297550" cy="600164"/>
              <a:chOff x="3809832" y="407592"/>
              <a:chExt cx="3297550" cy="600164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4626092" y="407592"/>
                <a:ext cx="2481290" cy="60016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q"/>
                </a:pPr>
                <a:r>
                  <a:rPr lang="fr-FR" sz="1100" b="1" u="sng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2ème Critère :</a:t>
                </a:r>
              </a:p>
              <a:p>
                <a:r>
                  <a:rPr lang="fr-FR" sz="1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Maîtrise des engagements de dialogue au bénéfice des élèves </a:t>
                </a:r>
              </a:p>
            </p:txBody>
          </p:sp>
          <p:pic>
            <p:nvPicPr>
              <p:cNvPr id="3" name="Image 2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09832" y="407592"/>
                <a:ext cx="816260" cy="543184"/>
              </a:xfrm>
              <a:prstGeom prst="rect">
                <a:avLst/>
              </a:prstGeom>
            </p:spPr>
          </p:pic>
        </p:grpSp>
      </p:grpSp>
      <p:grpSp>
        <p:nvGrpSpPr>
          <p:cNvPr id="27" name="Groupe 26"/>
          <p:cNvGrpSpPr/>
          <p:nvPr/>
        </p:nvGrpSpPr>
        <p:grpSpPr>
          <a:xfrm>
            <a:off x="8606040" y="644597"/>
            <a:ext cx="3355974" cy="4540619"/>
            <a:chOff x="8606040" y="644597"/>
            <a:chExt cx="3355974" cy="4540619"/>
          </a:xfrm>
        </p:grpSpPr>
        <p:sp>
          <p:nvSpPr>
            <p:cNvPr id="26" name="Rectangle à coins arrondis 25"/>
            <p:cNvSpPr/>
            <p:nvPr/>
          </p:nvSpPr>
          <p:spPr>
            <a:xfrm>
              <a:off x="8642803" y="644597"/>
              <a:ext cx="3319211" cy="454061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606040" y="1832377"/>
              <a:ext cx="3289206" cy="24471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fr-FR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Développer une analyse fine des besoins particuliers par les enseignants (observation des besoins, utilisation de grilles d’observation, consultation de Cap école inclusive…)</a:t>
              </a:r>
            </a:p>
            <a:p>
              <a:pPr lvl="0" algn="just">
                <a:lnSpc>
                  <a:spcPct val="107000"/>
                </a:lnSpc>
                <a:spcAft>
                  <a:spcPts val="0"/>
                </a:spcAft>
              </a:pPr>
              <a:endParaRPr lang="fr-F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lvl="0" indent="-342900" algn="just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fr-FR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Développer la diversité des modalités d’adaptation (espace, supports, outils et rythmes de travail…)</a:t>
              </a:r>
            </a:p>
            <a:p>
              <a:pPr lvl="0" algn="just">
                <a:lnSpc>
                  <a:spcPct val="107000"/>
                </a:lnSpc>
                <a:spcAft>
                  <a:spcPts val="0"/>
                </a:spcAft>
              </a:pPr>
              <a:endParaRPr lang="fr-F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lvl="0" indent="-342900" algn="just">
                <a:lnSpc>
                  <a:spcPct val="107000"/>
                </a:lnSpc>
                <a:spcAft>
                  <a:spcPts val="800"/>
                </a:spcAft>
                <a:buFont typeface="Wingdings" panose="05000000000000000000" pitchFamily="2" charset="2"/>
                <a:buChar char="q"/>
              </a:pPr>
              <a:r>
                <a:rPr lang="fr-FR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Développer la diversité des modalités d’accompagnement (méthodes spécifiques, utilisation d’outils numériques, de matériel pédagogique adapté…)</a:t>
              </a:r>
              <a:endParaRPr lang="fr-FR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791550" y="1014153"/>
              <a:ext cx="1010418" cy="594179"/>
            </a:xfrm>
            <a:prstGeom prst="rect">
              <a:avLst/>
            </a:prstGeom>
          </p:spPr>
        </p:pic>
        <p:sp>
          <p:nvSpPr>
            <p:cNvPr id="58" name="Rectangle 57"/>
            <p:cNvSpPr/>
            <p:nvPr/>
          </p:nvSpPr>
          <p:spPr>
            <a:xfrm>
              <a:off x="9750906" y="843361"/>
              <a:ext cx="2078938" cy="93871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q"/>
              </a:pPr>
              <a:r>
                <a:rPr lang="fr-FR" sz="1100" b="1" u="sng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fr-FR" sz="1100" b="1" u="sng" baseline="30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ème</a:t>
              </a:r>
              <a:r>
                <a:rPr lang="fr-FR" sz="1100" b="1" u="sng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Critère :</a:t>
              </a:r>
            </a:p>
            <a:p>
              <a:r>
                <a:rPr lang="fr-FR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Maîtrise des adaptations pédagogiques aux besoins éducatifs particuliers des élèves en situation de handicap</a:t>
              </a:r>
            </a:p>
          </p:txBody>
        </p:sp>
      </p:grpSp>
      <p:pic>
        <p:nvPicPr>
          <p:cNvPr id="23" name="Imag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69411" y="32520"/>
            <a:ext cx="957945" cy="5283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13" name="ZoneTexte 12"/>
          <p:cNvSpPr txBox="1"/>
          <p:nvPr/>
        </p:nvSpPr>
        <p:spPr>
          <a:xfrm>
            <a:off x="2927356" y="66124"/>
            <a:ext cx="705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OBJECTIFS à atteindre et ACTIONS à mener dans le cadre du PIAL</a:t>
            </a:r>
          </a:p>
        </p:txBody>
      </p:sp>
      <p:grpSp>
        <p:nvGrpSpPr>
          <p:cNvPr id="12" name="Groupe 11"/>
          <p:cNvGrpSpPr/>
          <p:nvPr/>
        </p:nvGrpSpPr>
        <p:grpSpPr>
          <a:xfrm>
            <a:off x="4086173" y="5353396"/>
            <a:ext cx="4060218" cy="1264380"/>
            <a:chOff x="4086173" y="5353396"/>
            <a:chExt cx="4060218" cy="1264380"/>
          </a:xfrm>
        </p:grpSpPr>
        <p:sp>
          <p:nvSpPr>
            <p:cNvPr id="14" name="Rectangle à coins arrondis 13"/>
            <p:cNvSpPr/>
            <p:nvPr/>
          </p:nvSpPr>
          <p:spPr>
            <a:xfrm>
              <a:off x="4086173" y="5353396"/>
              <a:ext cx="3991346" cy="126438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bg1"/>
                </a:solidFill>
              </a:endParaRPr>
            </a:p>
          </p:txBody>
        </p:sp>
        <p:grpSp>
          <p:nvGrpSpPr>
            <p:cNvPr id="10" name="Groupe 9"/>
            <p:cNvGrpSpPr/>
            <p:nvPr/>
          </p:nvGrpSpPr>
          <p:grpSpPr>
            <a:xfrm>
              <a:off x="4086173" y="5366120"/>
              <a:ext cx="4060218" cy="1184130"/>
              <a:chOff x="4086173" y="5366120"/>
              <a:chExt cx="4060218" cy="1184130"/>
            </a:xfrm>
          </p:grpSpPr>
          <p:sp>
            <p:nvSpPr>
              <p:cNvPr id="24" name="ZoneTexte 23"/>
              <p:cNvSpPr txBox="1"/>
              <p:nvPr/>
            </p:nvSpPr>
            <p:spPr>
              <a:xfrm>
                <a:off x="5366463" y="5811586"/>
                <a:ext cx="2779928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fr-FR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Cibler les points forts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fr-FR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Repérer ce qui est mis en œuvre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fr-FR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Proposer des axes de progrès</a:t>
                </a:r>
              </a:p>
            </p:txBody>
          </p:sp>
          <p:sp>
            <p:nvSpPr>
              <p:cNvPr id="21" name="ZoneTexte 20"/>
              <p:cNvSpPr txBox="1"/>
              <p:nvPr/>
            </p:nvSpPr>
            <p:spPr>
              <a:xfrm>
                <a:off x="4086173" y="5366120"/>
                <a:ext cx="40488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Une DEMARCHE d’AMELIORATION CONTINUE</a:t>
                </a:r>
              </a:p>
            </p:txBody>
          </p:sp>
          <p:sp>
            <p:nvSpPr>
              <p:cNvPr id="22" name="ZoneTexte 21"/>
              <p:cNvSpPr txBox="1"/>
              <p:nvPr/>
            </p:nvSpPr>
            <p:spPr>
              <a:xfrm>
                <a:off x="5334592" y="5608423"/>
                <a:ext cx="23599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fr-FR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axes pour chaque critère</a:t>
                </a:r>
              </a:p>
            </p:txBody>
          </p:sp>
          <p:pic>
            <p:nvPicPr>
              <p:cNvPr id="18" name="Image 17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89656" y="5847596"/>
                <a:ext cx="750415" cy="52680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0949657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</TotalTime>
  <Words>580</Words>
  <Application>Microsoft Office PowerPoint</Application>
  <PresentationFormat>Grand écran</PresentationFormat>
  <Paragraphs>76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SimSun</vt:lpstr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PIAL 2019-2020</dc:title>
  <dc:creator>princadj</dc:creator>
  <cp:lastModifiedBy>Elodie Furio</cp:lastModifiedBy>
  <cp:revision>214</cp:revision>
  <dcterms:created xsi:type="dcterms:W3CDTF">2020-07-13T07:11:01Z</dcterms:created>
  <dcterms:modified xsi:type="dcterms:W3CDTF">2021-08-24T12:11:16Z</dcterms:modified>
</cp:coreProperties>
</file>