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0" r:id="rId1"/>
  </p:sldMasterIdLst>
  <p:handoutMasterIdLst>
    <p:handoutMasterId r:id="rId3"/>
  </p:handoutMasterIdLst>
  <p:sldIdLst>
    <p:sldId id="270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90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2A5BF5-0CCE-4491-B793-252259C349DB}" type="doc">
      <dgm:prSet loTypeId="urn:microsoft.com/office/officeart/2009/layout/CircleArrowProcess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04F5AF0-F77F-47F7-B438-9447183D8742}">
      <dgm:prSet phldrT="[Texte]" custT="1"/>
      <dgm:spPr/>
      <dgm:t>
        <a:bodyPr/>
        <a:lstStyle/>
        <a:p>
          <a:r>
            <a:rPr lang="fr-FR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1 EPLE</a:t>
          </a:r>
        </a:p>
      </dgm:t>
    </dgm:pt>
    <dgm:pt modelId="{A4985585-B077-4340-A134-538D3EDF24E4}" type="parTrans" cxnId="{85B11503-2457-4C62-9F00-04551280501B}">
      <dgm:prSet/>
      <dgm:spPr/>
      <dgm:t>
        <a:bodyPr/>
        <a:lstStyle/>
        <a:p>
          <a:endParaRPr lang="fr-FR"/>
        </a:p>
      </dgm:t>
    </dgm:pt>
    <dgm:pt modelId="{99D35772-768F-4913-9C4E-E1E5837A06FB}" type="sibTrans" cxnId="{85B11503-2457-4C62-9F00-04551280501B}">
      <dgm:prSet/>
      <dgm:spPr/>
      <dgm:t>
        <a:bodyPr/>
        <a:lstStyle/>
        <a:p>
          <a:endParaRPr lang="fr-FR"/>
        </a:p>
      </dgm:t>
    </dgm:pt>
    <dgm:pt modelId="{AE63EDD5-4A9B-4CAD-9871-65B8552062D0}" type="pres">
      <dgm:prSet presAssocID="{412A5BF5-0CCE-4491-B793-252259C349DB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109A779B-3BE8-4E17-9B2B-DA9DC1178E5A}" type="pres">
      <dgm:prSet presAssocID="{404F5AF0-F77F-47F7-B438-9447183D8742}" presName="Accent1" presStyleCnt="0"/>
      <dgm:spPr/>
    </dgm:pt>
    <dgm:pt modelId="{6A64805D-A922-4EE9-84CB-197183E21BA7}" type="pres">
      <dgm:prSet presAssocID="{404F5AF0-F77F-47F7-B438-9447183D8742}" presName="Accent" presStyleLbl="node1" presStyleIdx="0" presStyleCnt="1"/>
      <dgm:spPr>
        <a:ln>
          <a:solidFill>
            <a:schemeClr val="accent1"/>
          </a:solidFill>
        </a:ln>
      </dgm:spPr>
    </dgm:pt>
    <dgm:pt modelId="{1B18A1AE-3A0A-454E-8344-56852D0D0060}" type="pres">
      <dgm:prSet presAssocID="{404F5AF0-F77F-47F7-B438-9447183D8742}" presName="Parent1" presStyleLbl="revTx" presStyleIdx="0" presStyleCnt="1">
        <dgm:presLayoutVars>
          <dgm:chMax val="1"/>
          <dgm:chPref val="1"/>
          <dgm:bulletEnabled val="1"/>
        </dgm:presLayoutVars>
      </dgm:prSet>
      <dgm:spPr/>
    </dgm:pt>
  </dgm:ptLst>
  <dgm:cxnLst>
    <dgm:cxn modelId="{85B11503-2457-4C62-9F00-04551280501B}" srcId="{412A5BF5-0CCE-4491-B793-252259C349DB}" destId="{404F5AF0-F77F-47F7-B438-9447183D8742}" srcOrd="0" destOrd="0" parTransId="{A4985585-B077-4340-A134-538D3EDF24E4}" sibTransId="{99D35772-768F-4913-9C4E-E1E5837A06FB}"/>
    <dgm:cxn modelId="{5EC08756-6CA5-4B81-AB12-89D7F8C82F36}" type="presOf" srcId="{412A5BF5-0CCE-4491-B793-252259C349DB}" destId="{AE63EDD5-4A9B-4CAD-9871-65B8552062D0}" srcOrd="0" destOrd="0" presId="urn:microsoft.com/office/officeart/2009/layout/CircleArrowProcess"/>
    <dgm:cxn modelId="{2AFA74AC-F83C-4168-B170-F1297FDC58F9}" type="presOf" srcId="{404F5AF0-F77F-47F7-B438-9447183D8742}" destId="{1B18A1AE-3A0A-454E-8344-56852D0D0060}" srcOrd="0" destOrd="0" presId="urn:microsoft.com/office/officeart/2009/layout/CircleArrowProcess"/>
    <dgm:cxn modelId="{B9AB692C-7A9E-4EDD-94AD-A3A20FEB9B3F}" type="presParOf" srcId="{AE63EDD5-4A9B-4CAD-9871-65B8552062D0}" destId="{109A779B-3BE8-4E17-9B2B-DA9DC1178E5A}" srcOrd="0" destOrd="0" presId="urn:microsoft.com/office/officeart/2009/layout/CircleArrowProcess"/>
    <dgm:cxn modelId="{9EBF7F80-754D-44A7-A655-288BC888C050}" type="presParOf" srcId="{109A779B-3BE8-4E17-9B2B-DA9DC1178E5A}" destId="{6A64805D-A922-4EE9-84CB-197183E21BA7}" srcOrd="0" destOrd="0" presId="urn:microsoft.com/office/officeart/2009/layout/CircleArrowProcess"/>
    <dgm:cxn modelId="{10BBF75A-4BFF-4C3F-98A4-5F6266B02C9E}" type="presParOf" srcId="{AE63EDD5-4A9B-4CAD-9871-65B8552062D0}" destId="{1B18A1AE-3A0A-454E-8344-56852D0D0060}" srcOrd="1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2A5BF5-0CCE-4491-B793-252259C349DB}" type="doc">
      <dgm:prSet loTypeId="urn:microsoft.com/office/officeart/2009/layout/CircleArrowProcess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BBBEAB3-B7DD-43D0-B979-AA5EEDDD5234}">
      <dgm:prSet phldrT="[Texte]" custT="1"/>
      <dgm:spPr/>
      <dgm:t>
        <a:bodyPr/>
        <a:lstStyle/>
        <a:p>
          <a:r>
            <a:rPr lang="fr-F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X écoles élémentaires</a:t>
          </a:r>
        </a:p>
      </dgm:t>
    </dgm:pt>
    <dgm:pt modelId="{95C8EF15-1BD1-4B24-87E0-016EF5FDEC4A}" type="parTrans" cxnId="{62EB127B-000B-4CA4-93D9-034208913711}">
      <dgm:prSet/>
      <dgm:spPr/>
      <dgm:t>
        <a:bodyPr/>
        <a:lstStyle/>
        <a:p>
          <a:endParaRPr lang="fr-FR"/>
        </a:p>
      </dgm:t>
    </dgm:pt>
    <dgm:pt modelId="{2CB8B4A0-6387-4C76-BA38-0698463DD27E}" type="sibTrans" cxnId="{62EB127B-000B-4CA4-93D9-034208913711}">
      <dgm:prSet/>
      <dgm:spPr/>
      <dgm:t>
        <a:bodyPr/>
        <a:lstStyle/>
        <a:p>
          <a:endParaRPr lang="fr-FR"/>
        </a:p>
      </dgm:t>
    </dgm:pt>
    <dgm:pt modelId="{AE63EDD5-4A9B-4CAD-9871-65B8552062D0}" type="pres">
      <dgm:prSet presAssocID="{412A5BF5-0CCE-4491-B793-252259C349DB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4730B775-3C00-4AEC-808A-F4D4278C0794}" type="pres">
      <dgm:prSet presAssocID="{DBBBEAB3-B7DD-43D0-B979-AA5EEDDD5234}" presName="Accent1" presStyleCnt="0"/>
      <dgm:spPr/>
    </dgm:pt>
    <dgm:pt modelId="{8F633057-F540-4BDC-8713-5EF5753958D8}" type="pres">
      <dgm:prSet presAssocID="{DBBBEAB3-B7DD-43D0-B979-AA5EEDDD5234}" presName="Accent" presStyleLbl="node1" presStyleIdx="0" presStyleCnt="1" custScaleX="133003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</dgm:pt>
    <dgm:pt modelId="{88E9EFBA-86AA-42D7-8F5E-8FAD0A842103}" type="pres">
      <dgm:prSet presAssocID="{DBBBEAB3-B7DD-43D0-B979-AA5EEDDD5234}" presName="Parent1" presStyleLbl="revTx" presStyleIdx="0" presStyleCnt="1" custScaleX="152807">
        <dgm:presLayoutVars>
          <dgm:chMax val="1"/>
          <dgm:chPref val="1"/>
          <dgm:bulletEnabled val="1"/>
        </dgm:presLayoutVars>
      </dgm:prSet>
      <dgm:spPr/>
    </dgm:pt>
  </dgm:ptLst>
  <dgm:cxnLst>
    <dgm:cxn modelId="{5EC08756-6CA5-4B81-AB12-89D7F8C82F36}" type="presOf" srcId="{412A5BF5-0CCE-4491-B793-252259C349DB}" destId="{AE63EDD5-4A9B-4CAD-9871-65B8552062D0}" srcOrd="0" destOrd="0" presId="urn:microsoft.com/office/officeart/2009/layout/CircleArrowProcess"/>
    <dgm:cxn modelId="{62EB127B-000B-4CA4-93D9-034208913711}" srcId="{412A5BF5-0CCE-4491-B793-252259C349DB}" destId="{DBBBEAB3-B7DD-43D0-B979-AA5EEDDD5234}" srcOrd="0" destOrd="0" parTransId="{95C8EF15-1BD1-4B24-87E0-016EF5FDEC4A}" sibTransId="{2CB8B4A0-6387-4C76-BA38-0698463DD27E}"/>
    <dgm:cxn modelId="{4C84237F-EBC5-4751-BBF2-5FA8838B9AB9}" type="presOf" srcId="{DBBBEAB3-B7DD-43D0-B979-AA5EEDDD5234}" destId="{88E9EFBA-86AA-42D7-8F5E-8FAD0A842103}" srcOrd="0" destOrd="0" presId="urn:microsoft.com/office/officeart/2009/layout/CircleArrowProcess"/>
    <dgm:cxn modelId="{27B37699-F179-42D1-9C29-4E6EE1C2C025}" type="presParOf" srcId="{AE63EDD5-4A9B-4CAD-9871-65B8552062D0}" destId="{4730B775-3C00-4AEC-808A-F4D4278C0794}" srcOrd="0" destOrd="0" presId="urn:microsoft.com/office/officeart/2009/layout/CircleArrowProcess"/>
    <dgm:cxn modelId="{0791905C-5E21-4658-AB3D-71523EA3518D}" type="presParOf" srcId="{4730B775-3C00-4AEC-808A-F4D4278C0794}" destId="{8F633057-F540-4BDC-8713-5EF5753958D8}" srcOrd="0" destOrd="0" presId="urn:microsoft.com/office/officeart/2009/layout/CircleArrowProcess"/>
    <dgm:cxn modelId="{6F0D9682-F37E-4A75-880A-52A4C4ABD1E1}" type="presParOf" srcId="{AE63EDD5-4A9B-4CAD-9871-65B8552062D0}" destId="{88E9EFBA-86AA-42D7-8F5E-8FAD0A842103}" srcOrd="1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2A5BF5-0CCE-4491-B793-252259C349DB}" type="doc">
      <dgm:prSet loTypeId="urn:microsoft.com/office/officeart/2009/layout/CircleArrowProcess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3C711CC-AE1C-4C40-9FC1-233391D607F9}">
      <dgm:prSet phldrT="[Texte]" custT="1"/>
      <dgm:spPr/>
      <dgm:t>
        <a:bodyPr/>
        <a:lstStyle/>
        <a:p>
          <a:r>
            <a:rPr lang="fr-F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X écoles maternelles</a:t>
          </a:r>
        </a:p>
      </dgm:t>
    </dgm:pt>
    <dgm:pt modelId="{A1E29B51-C946-4705-9885-408A080F6CBE}" type="parTrans" cxnId="{81BF3703-85A9-471C-B541-BA4BA610111D}">
      <dgm:prSet/>
      <dgm:spPr/>
      <dgm:t>
        <a:bodyPr/>
        <a:lstStyle/>
        <a:p>
          <a:endParaRPr lang="fr-FR"/>
        </a:p>
      </dgm:t>
    </dgm:pt>
    <dgm:pt modelId="{5DE1694A-7F57-4FE2-8BF7-943040101E2B}" type="sibTrans" cxnId="{81BF3703-85A9-471C-B541-BA4BA610111D}">
      <dgm:prSet/>
      <dgm:spPr/>
      <dgm:t>
        <a:bodyPr/>
        <a:lstStyle/>
        <a:p>
          <a:endParaRPr lang="fr-FR"/>
        </a:p>
      </dgm:t>
    </dgm:pt>
    <dgm:pt modelId="{AE63EDD5-4A9B-4CAD-9871-65B8552062D0}" type="pres">
      <dgm:prSet presAssocID="{412A5BF5-0CCE-4491-B793-252259C349DB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E03BA77D-CEE3-472C-9B09-4D44AD04B21E}" type="pres">
      <dgm:prSet presAssocID="{C3C711CC-AE1C-4C40-9FC1-233391D607F9}" presName="Accent1" presStyleCnt="0"/>
      <dgm:spPr/>
    </dgm:pt>
    <dgm:pt modelId="{73193F53-D93A-4538-ADFF-75D62A98BD4D}" type="pres">
      <dgm:prSet presAssocID="{C3C711CC-AE1C-4C40-9FC1-233391D607F9}" presName="Accent" presStyleLbl="node1" presStyleIdx="0" presStyleCnt="1" custScaleX="117491"/>
      <dgm:spPr>
        <a:solidFill>
          <a:schemeClr val="accent4">
            <a:lumMod val="40000"/>
            <a:lumOff val="60000"/>
          </a:schemeClr>
        </a:solidFill>
        <a:ln>
          <a:solidFill>
            <a:schemeClr val="accent4">
              <a:lumMod val="60000"/>
              <a:lumOff val="40000"/>
            </a:schemeClr>
          </a:solidFill>
        </a:ln>
      </dgm:spPr>
    </dgm:pt>
    <dgm:pt modelId="{53144337-DAB2-4FE2-926A-0CC5460A5A02}" type="pres">
      <dgm:prSet presAssocID="{C3C711CC-AE1C-4C40-9FC1-233391D607F9}" presName="Parent1" presStyleLbl="revTx" presStyleIdx="0" presStyleCnt="1" custScaleX="120194">
        <dgm:presLayoutVars>
          <dgm:chMax val="1"/>
          <dgm:chPref val="1"/>
          <dgm:bulletEnabled val="1"/>
        </dgm:presLayoutVars>
      </dgm:prSet>
      <dgm:spPr/>
    </dgm:pt>
  </dgm:ptLst>
  <dgm:cxnLst>
    <dgm:cxn modelId="{81BF3703-85A9-471C-B541-BA4BA610111D}" srcId="{412A5BF5-0CCE-4491-B793-252259C349DB}" destId="{C3C711CC-AE1C-4C40-9FC1-233391D607F9}" srcOrd="0" destOrd="0" parTransId="{A1E29B51-C946-4705-9885-408A080F6CBE}" sibTransId="{5DE1694A-7F57-4FE2-8BF7-943040101E2B}"/>
    <dgm:cxn modelId="{5EC08756-6CA5-4B81-AB12-89D7F8C82F36}" type="presOf" srcId="{412A5BF5-0CCE-4491-B793-252259C349DB}" destId="{AE63EDD5-4A9B-4CAD-9871-65B8552062D0}" srcOrd="0" destOrd="0" presId="urn:microsoft.com/office/officeart/2009/layout/CircleArrowProcess"/>
    <dgm:cxn modelId="{3A07F2BA-3C41-4D6D-B2F1-5886D4FD462B}" type="presOf" srcId="{C3C711CC-AE1C-4C40-9FC1-233391D607F9}" destId="{53144337-DAB2-4FE2-926A-0CC5460A5A02}" srcOrd="0" destOrd="0" presId="urn:microsoft.com/office/officeart/2009/layout/CircleArrowProcess"/>
    <dgm:cxn modelId="{EA38542C-F652-4E8E-9045-110BE57B1BC4}" type="presParOf" srcId="{AE63EDD5-4A9B-4CAD-9871-65B8552062D0}" destId="{E03BA77D-CEE3-472C-9B09-4D44AD04B21E}" srcOrd="0" destOrd="0" presId="urn:microsoft.com/office/officeart/2009/layout/CircleArrowProcess"/>
    <dgm:cxn modelId="{217BF6C0-56B4-434B-975E-573E6C2CB5E7}" type="presParOf" srcId="{E03BA77D-CEE3-472C-9B09-4D44AD04B21E}" destId="{73193F53-D93A-4538-ADFF-75D62A98BD4D}" srcOrd="0" destOrd="0" presId="urn:microsoft.com/office/officeart/2009/layout/CircleArrowProcess"/>
    <dgm:cxn modelId="{01B1252F-A7A3-424B-B33D-4FC931C49FD9}" type="presParOf" srcId="{AE63EDD5-4A9B-4CAD-9871-65B8552062D0}" destId="{53144337-DAB2-4FE2-926A-0CC5460A5A02}" srcOrd="1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20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64805D-A922-4EE9-84CB-197183E21BA7}">
      <dsp:nvSpPr>
        <dsp:cNvPr id="0" name=""/>
        <dsp:cNvSpPr/>
      </dsp:nvSpPr>
      <dsp:spPr>
        <a:xfrm>
          <a:off x="543525" y="0"/>
          <a:ext cx="1132447" cy="1132700"/>
        </a:xfrm>
        <a:prstGeom prst="circularArrow">
          <a:avLst>
            <a:gd name="adj1" fmla="val 10980"/>
            <a:gd name="adj2" fmla="val 1142322"/>
            <a:gd name="adj3" fmla="val 90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solidFill>
            <a:schemeClr val="accent1"/>
          </a:solidFill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18A1AE-3A0A-454E-8344-56852D0D0060}">
      <dsp:nvSpPr>
        <dsp:cNvPr id="0" name=""/>
        <dsp:cNvSpPr/>
      </dsp:nvSpPr>
      <dsp:spPr>
        <a:xfrm>
          <a:off x="793609" y="410037"/>
          <a:ext cx="631916" cy="315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 EPLE</a:t>
          </a:r>
        </a:p>
      </dsp:txBody>
      <dsp:txXfrm>
        <a:off x="793609" y="410037"/>
        <a:ext cx="631916" cy="3159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633057-F540-4BDC-8713-5EF5753958D8}">
      <dsp:nvSpPr>
        <dsp:cNvPr id="0" name=""/>
        <dsp:cNvSpPr/>
      </dsp:nvSpPr>
      <dsp:spPr>
        <a:xfrm>
          <a:off x="233391" y="0"/>
          <a:ext cx="1345514" cy="1011867"/>
        </a:xfrm>
        <a:prstGeom prst="circularArrow">
          <a:avLst>
            <a:gd name="adj1" fmla="val 10980"/>
            <a:gd name="adj2" fmla="val 1142322"/>
            <a:gd name="adj3" fmla="val 9000000"/>
            <a:gd name="adj4" fmla="val 10800000"/>
            <a:gd name="adj5" fmla="val 12500"/>
          </a:avLst>
        </a:prstGeom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E9EFBA-86AA-42D7-8F5E-8FAD0A842103}">
      <dsp:nvSpPr>
        <dsp:cNvPr id="0" name=""/>
        <dsp:cNvSpPr/>
      </dsp:nvSpPr>
      <dsp:spPr>
        <a:xfrm>
          <a:off x="474684" y="366295"/>
          <a:ext cx="862604" cy="2822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X écoles élémentaires</a:t>
          </a:r>
        </a:p>
      </dsp:txBody>
      <dsp:txXfrm>
        <a:off x="474684" y="366295"/>
        <a:ext cx="862604" cy="2822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193F53-D93A-4538-ADFF-75D62A98BD4D}">
      <dsp:nvSpPr>
        <dsp:cNvPr id="0" name=""/>
        <dsp:cNvSpPr/>
      </dsp:nvSpPr>
      <dsp:spPr>
        <a:xfrm>
          <a:off x="284873" y="0"/>
          <a:ext cx="1362582" cy="1159992"/>
        </a:xfrm>
        <a:prstGeom prst="circularArrow">
          <a:avLst>
            <a:gd name="adj1" fmla="val 10980"/>
            <a:gd name="adj2" fmla="val 1142322"/>
            <a:gd name="adj3" fmla="val 9000000"/>
            <a:gd name="adj4" fmla="val 10800000"/>
            <a:gd name="adj5" fmla="val 12500"/>
          </a:avLst>
        </a:prstGeom>
        <a:solidFill>
          <a:schemeClr val="accent4">
            <a:lumMod val="40000"/>
            <a:lumOff val="60000"/>
          </a:schemeClr>
        </a:solidFill>
        <a:ln>
          <a:solidFill>
            <a:schemeClr val="accent4">
              <a:lumMod val="60000"/>
              <a:lumOff val="40000"/>
            </a:schemeClr>
          </a:solidFill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144337-DAB2-4FE2-926A-0CC5460A5A02}">
      <dsp:nvSpPr>
        <dsp:cNvPr id="0" name=""/>
        <dsp:cNvSpPr/>
      </dsp:nvSpPr>
      <dsp:spPr>
        <a:xfrm>
          <a:off x="577066" y="419917"/>
          <a:ext cx="777826" cy="3235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X écoles maternelles</a:t>
          </a:r>
        </a:p>
      </dsp:txBody>
      <dsp:txXfrm>
        <a:off x="577066" y="419917"/>
        <a:ext cx="777826" cy="3235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6313BF-260A-4332-8D41-1184CBF1F4F0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63865-4E52-4771-BE3B-E9532EEC7C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2249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8/24/2021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318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8/24/2021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657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8/24/2021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378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8/24/2021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673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8/24/2021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20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8/24/2021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505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8/24/2021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084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8/24/2021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44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8/24/2021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711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8/24/2021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999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917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172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QuickStyle" Target="../diagrams/quickStyle2.xml"/><Relationship Id="rId18" Type="http://schemas.openxmlformats.org/officeDocument/2006/relationships/diagramQuickStyle" Target="../diagrams/quickStyle3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12" Type="http://schemas.openxmlformats.org/officeDocument/2006/relationships/diagramLayout" Target="../diagrams/layout2.xml"/><Relationship Id="rId17" Type="http://schemas.openxmlformats.org/officeDocument/2006/relationships/diagramLayout" Target="../diagrams/layout3.xml"/><Relationship Id="rId2" Type="http://schemas.openxmlformats.org/officeDocument/2006/relationships/image" Target="../media/image1.png"/><Relationship Id="rId16" Type="http://schemas.openxmlformats.org/officeDocument/2006/relationships/diagramData" Target="../diagrams/data3.xml"/><Relationship Id="rId20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11" Type="http://schemas.openxmlformats.org/officeDocument/2006/relationships/diagramData" Target="../diagrams/data2.xml"/><Relationship Id="rId5" Type="http://schemas.openxmlformats.org/officeDocument/2006/relationships/diagramData" Target="../diagrams/data1.xml"/><Relationship Id="rId15" Type="http://schemas.microsoft.com/office/2007/relationships/diagramDrawing" Target="../diagrams/drawing2.xml"/><Relationship Id="rId10" Type="http://schemas.openxmlformats.org/officeDocument/2006/relationships/image" Target="../media/image4.png"/><Relationship Id="rId19" Type="http://schemas.openxmlformats.org/officeDocument/2006/relationships/diagramColors" Target="../diagrams/colors3.xml"/><Relationship Id="rId4" Type="http://schemas.openxmlformats.org/officeDocument/2006/relationships/image" Target="../media/image3.png"/><Relationship Id="rId9" Type="http://schemas.microsoft.com/office/2007/relationships/diagramDrawing" Target="../diagrams/drawing1.xml"/><Relationship Id="rId14" Type="http://schemas.openxmlformats.org/officeDocument/2006/relationships/diagramColors" Target="../diagrams/colors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e 15"/>
          <p:cNvGrpSpPr/>
          <p:nvPr/>
        </p:nvGrpSpPr>
        <p:grpSpPr>
          <a:xfrm>
            <a:off x="0" y="27370"/>
            <a:ext cx="12192000" cy="6830630"/>
            <a:chOff x="0" y="27370"/>
            <a:chExt cx="12192000" cy="683063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73050" y="6232322"/>
              <a:ext cx="1518950" cy="6256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grpSp>
          <p:nvGrpSpPr>
            <p:cNvPr id="73" name="Groupe 72"/>
            <p:cNvGrpSpPr/>
            <p:nvPr/>
          </p:nvGrpSpPr>
          <p:grpSpPr>
            <a:xfrm>
              <a:off x="348683" y="5924060"/>
              <a:ext cx="10039796" cy="564996"/>
              <a:chOff x="334488" y="5649661"/>
              <a:chExt cx="10039796" cy="564996"/>
            </a:xfrm>
          </p:grpSpPr>
          <p:sp>
            <p:nvSpPr>
              <p:cNvPr id="71" name="Rectangle à coins arrondis 70"/>
              <p:cNvSpPr/>
              <p:nvPr/>
            </p:nvSpPr>
            <p:spPr>
              <a:xfrm>
                <a:off x="334488" y="5649661"/>
                <a:ext cx="10039796" cy="564996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fr-FR" sz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Personnel partenaire du PIAL : </a:t>
                </a:r>
              </a:p>
              <a:p>
                <a:r>
                  <a:rPr lang="fr-FR" sz="1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Enseignant(e) Référent(e) pour la Scolarisation des Elèves Handicapés (ERSEH) :</a:t>
                </a: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7789859" y="5778270"/>
                <a:ext cx="1239442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@ac-versailles.fr</a:t>
                </a:r>
              </a:p>
            </p:txBody>
          </p:sp>
        </p:grpSp>
        <p:grpSp>
          <p:nvGrpSpPr>
            <p:cNvPr id="91" name="Groupe 90"/>
            <p:cNvGrpSpPr/>
            <p:nvPr/>
          </p:nvGrpSpPr>
          <p:grpSpPr>
            <a:xfrm>
              <a:off x="4706612" y="27370"/>
              <a:ext cx="2397179" cy="914400"/>
              <a:chOff x="4706612" y="27370"/>
              <a:chExt cx="2397179" cy="914400"/>
            </a:xfrm>
          </p:grpSpPr>
          <p:sp>
            <p:nvSpPr>
              <p:cNvPr id="90" name="Ellipse 89"/>
              <p:cNvSpPr/>
              <p:nvPr/>
            </p:nvSpPr>
            <p:spPr>
              <a:xfrm>
                <a:off x="4706612" y="27370"/>
                <a:ext cx="2397179" cy="914400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" name="ZoneTexte 17"/>
              <p:cNvSpPr txBox="1"/>
              <p:nvPr/>
            </p:nvSpPr>
            <p:spPr>
              <a:xfrm>
                <a:off x="4783355" y="49400"/>
                <a:ext cx="212872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PIAL X</a:t>
                </a:r>
              </a:p>
            </p:txBody>
          </p:sp>
        </p:grpSp>
        <p:grpSp>
          <p:nvGrpSpPr>
            <p:cNvPr id="3" name="Groupe 2"/>
            <p:cNvGrpSpPr/>
            <p:nvPr/>
          </p:nvGrpSpPr>
          <p:grpSpPr>
            <a:xfrm>
              <a:off x="6863820" y="4417402"/>
              <a:ext cx="2796100" cy="1222020"/>
              <a:chOff x="6538838" y="2228368"/>
              <a:chExt cx="2796100" cy="1222020"/>
            </a:xfrm>
          </p:grpSpPr>
          <p:grpSp>
            <p:nvGrpSpPr>
              <p:cNvPr id="70" name="Groupe 69"/>
              <p:cNvGrpSpPr/>
              <p:nvPr/>
            </p:nvGrpSpPr>
            <p:grpSpPr>
              <a:xfrm>
                <a:off x="6538838" y="2228368"/>
                <a:ext cx="2796100" cy="1222020"/>
                <a:chOff x="547319" y="5497842"/>
                <a:chExt cx="2796100" cy="1222020"/>
              </a:xfrm>
            </p:grpSpPr>
            <p:grpSp>
              <p:nvGrpSpPr>
                <p:cNvPr id="25" name="Groupe 24"/>
                <p:cNvGrpSpPr/>
                <p:nvPr/>
              </p:nvGrpSpPr>
              <p:grpSpPr>
                <a:xfrm>
                  <a:off x="547319" y="5521088"/>
                  <a:ext cx="1543927" cy="424560"/>
                  <a:chOff x="1982188" y="1376139"/>
                  <a:chExt cx="1543927" cy="869150"/>
                </a:xfrm>
              </p:grpSpPr>
              <p:sp>
                <p:nvSpPr>
                  <p:cNvPr id="26" name="Rectangle à coins arrondis 25"/>
                  <p:cNvSpPr/>
                  <p:nvPr/>
                </p:nvSpPr>
                <p:spPr>
                  <a:xfrm>
                    <a:off x="1982188" y="1383943"/>
                    <a:ext cx="1543927" cy="861346"/>
                  </a:xfrm>
                  <a:prstGeom prst="roundRect">
                    <a:avLst>
                      <a:gd name="adj" fmla="val 10000"/>
                    </a:avLst>
                  </a:prstGeom>
                  <a:solidFill>
                    <a:srgbClr val="92D050">
                      <a:alpha val="90000"/>
                    </a:srgbClr>
                  </a:solidFill>
                </p:spPr>
                <p:style>
                  <a:lnRef idx="2">
                    <a:schemeClr val="accent5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lt1">
                      <a:alpha val="9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</p:sp>
              <p:sp>
                <p:nvSpPr>
                  <p:cNvPr id="27" name="ZoneTexte 26"/>
                  <p:cNvSpPr txBox="1"/>
                  <p:nvPr/>
                </p:nvSpPr>
                <p:spPr>
                  <a:xfrm>
                    <a:off x="2019174" y="1376139"/>
                    <a:ext cx="1506941" cy="810889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26670" tIns="17780" rIns="26670" bIns="17780" numCol="1" spcCol="1270" anchor="ctr" anchorCtr="0">
                    <a:noAutofit/>
                  </a:bodyPr>
                  <a:lstStyle/>
                  <a:p>
                    <a:pPr lvl="0" algn="ctr" defTabSz="6223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r>
                      <a:rPr lang="fr-FR" sz="1400" kern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 AESH Référent(e)</a:t>
                    </a:r>
                  </a:p>
                </p:txBody>
              </p:sp>
            </p:grpSp>
            <p:sp>
              <p:nvSpPr>
                <p:cNvPr id="42" name="Rectangle 41"/>
                <p:cNvSpPr/>
                <p:nvPr/>
              </p:nvSpPr>
              <p:spPr>
                <a:xfrm>
                  <a:off x="2166930" y="5497842"/>
                  <a:ext cx="56457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fr-FR" sz="1400" kern="150" dirty="0">
                      <a:latin typeface="Times New Roman" panose="02020603050405020304" pitchFamily="18" charset="0"/>
                      <a:ea typeface="SimSun" panose="02010600030101010101" pitchFamily="2" charset="-122"/>
                    </a:rPr>
                    <a:t>Mme</a:t>
                  </a:r>
                  <a:endParaRPr lang="fr-FR" sz="1400" dirty="0"/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>
                  <a:off x="1226801" y="5989912"/>
                  <a:ext cx="364202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fr-FR" sz="1400" kern="150" dirty="0">
                      <a:latin typeface="Times New Roman" panose="02020603050405020304" pitchFamily="18" charset="0"/>
                      <a:ea typeface="SimSun" panose="02010600030101010101" pitchFamily="2" charset="-122"/>
                    </a:rPr>
                    <a:t>01</a:t>
                  </a:r>
                  <a:endParaRPr lang="fr-FR" sz="1400" dirty="0"/>
                </a:p>
              </p:txBody>
            </p:sp>
            <p:sp>
              <p:nvSpPr>
                <p:cNvPr id="35" name="Rectangle 34"/>
                <p:cNvSpPr/>
                <p:nvPr/>
              </p:nvSpPr>
              <p:spPr>
                <a:xfrm>
                  <a:off x="1930853" y="6412085"/>
                  <a:ext cx="1412566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400" kern="150" dirty="0">
                      <a:latin typeface="Times New Roman" panose="02020603050405020304" pitchFamily="18" charset="0"/>
                      <a:ea typeface="SimSun" panose="02010600030101010101" pitchFamily="2" charset="-122"/>
                      <a:cs typeface="Mangal"/>
                    </a:rPr>
                    <a:t>@ac-versailles.fr</a:t>
                  </a:r>
                  <a:endParaRPr lang="fr-FR" sz="1400" kern="150" dirty="0">
                    <a:effectLst/>
                    <a:latin typeface="Liberation Serif" panose="02020603050405020304" pitchFamily="18" charset="0"/>
                    <a:ea typeface="SimSun" panose="02010600030101010101" pitchFamily="2" charset="-122"/>
                    <a:cs typeface="Mangal"/>
                  </a:endParaRPr>
                </a:p>
              </p:txBody>
            </p:sp>
          </p:grpSp>
          <p:pic>
            <p:nvPicPr>
              <p:cNvPr id="82" name="Image 8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37610" y="2695015"/>
                <a:ext cx="311896" cy="314977"/>
              </a:xfrm>
              <a:prstGeom prst="rect">
                <a:avLst/>
              </a:prstGeom>
            </p:spPr>
          </p:pic>
          <p:pic>
            <p:nvPicPr>
              <p:cNvPr id="38" name="Image 3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67558" y="3067732"/>
                <a:ext cx="370523" cy="370523"/>
              </a:xfrm>
              <a:prstGeom prst="rect">
                <a:avLst/>
              </a:prstGeom>
            </p:spPr>
          </p:pic>
        </p:grpSp>
        <p:grpSp>
          <p:nvGrpSpPr>
            <p:cNvPr id="89" name="Groupe 88"/>
            <p:cNvGrpSpPr/>
            <p:nvPr/>
          </p:nvGrpSpPr>
          <p:grpSpPr>
            <a:xfrm>
              <a:off x="732103" y="3635782"/>
              <a:ext cx="9932959" cy="605651"/>
              <a:chOff x="1662546" y="1205121"/>
              <a:chExt cx="9488192" cy="605651"/>
            </a:xfrm>
          </p:grpSpPr>
          <p:grpSp>
            <p:nvGrpSpPr>
              <p:cNvPr id="55" name="Groupe 54"/>
              <p:cNvGrpSpPr/>
              <p:nvPr/>
            </p:nvGrpSpPr>
            <p:grpSpPr>
              <a:xfrm>
                <a:off x="1662546" y="1241406"/>
                <a:ext cx="1797686" cy="476393"/>
                <a:chOff x="1640988" y="1383943"/>
                <a:chExt cx="1797686" cy="861346"/>
              </a:xfrm>
            </p:grpSpPr>
            <p:sp>
              <p:nvSpPr>
                <p:cNvPr id="56" name="Rectangle à coins arrondis 55"/>
                <p:cNvSpPr/>
                <p:nvPr/>
              </p:nvSpPr>
              <p:spPr>
                <a:xfrm>
                  <a:off x="1640988" y="1383943"/>
                  <a:ext cx="1797686" cy="861346"/>
                </a:xfrm>
                <a:prstGeom prst="roundRect">
                  <a:avLst>
                    <a:gd name="adj" fmla="val 10000"/>
                  </a:avLst>
                </a:prstGeom>
                <a:solidFill>
                  <a:schemeClr val="accent2">
                    <a:lumMod val="20000"/>
                    <a:lumOff val="80000"/>
                    <a:alpha val="90000"/>
                  </a:schemeClr>
                </a:solidFill>
              </p:spPr>
              <p:style>
                <a:lnRef idx="2">
                  <a:schemeClr val="accent5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57" name="ZoneTexte 56"/>
                <p:cNvSpPr txBox="1"/>
                <p:nvPr/>
              </p:nvSpPr>
              <p:spPr>
                <a:xfrm>
                  <a:off x="1734590" y="1423057"/>
                  <a:ext cx="1618213" cy="81089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26670" tIns="17780" rIns="26670" bIns="17780" numCol="1" spcCol="1270" anchor="ctr" anchorCtr="0">
                  <a:noAutofit/>
                </a:bodyPr>
                <a:lstStyle/>
                <a:p>
                  <a:pPr lvl="0" algn="ctr"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fr-FR" sz="2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PILOTES</a:t>
                  </a:r>
                  <a:endParaRPr lang="fr-FR" sz="2800" kern="12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4" name="Groupe 53"/>
              <p:cNvGrpSpPr/>
              <p:nvPr/>
            </p:nvGrpSpPr>
            <p:grpSpPr>
              <a:xfrm>
                <a:off x="3504199" y="1205121"/>
                <a:ext cx="1428939" cy="601905"/>
                <a:chOff x="3504199" y="1205121"/>
                <a:chExt cx="1428939" cy="601905"/>
              </a:xfrm>
            </p:grpSpPr>
            <p:sp>
              <p:nvSpPr>
                <p:cNvPr id="36" name="ZoneTexte 35"/>
                <p:cNvSpPr txBox="1"/>
                <p:nvPr/>
              </p:nvSpPr>
              <p:spPr>
                <a:xfrm>
                  <a:off x="3504199" y="1205121"/>
                  <a:ext cx="1428939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285750" indent="-285750">
                    <a:buFont typeface="Wingdings" panose="05000000000000000000" pitchFamily="2" charset="2"/>
                    <a:buChar char="q"/>
                  </a:pPr>
                  <a:r>
                    <a:rPr lang="fr-FR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Principale :</a:t>
                  </a:r>
                </a:p>
              </p:txBody>
            </p:sp>
            <p:sp>
              <p:nvSpPr>
                <p:cNvPr id="58" name="ZoneTexte 57"/>
                <p:cNvSpPr txBox="1"/>
                <p:nvPr/>
              </p:nvSpPr>
              <p:spPr>
                <a:xfrm>
                  <a:off x="3513909" y="1468472"/>
                  <a:ext cx="914448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285750" indent="-285750">
                    <a:buFont typeface="Wingdings" panose="05000000000000000000" pitchFamily="2" charset="2"/>
                    <a:buChar char="q"/>
                  </a:pPr>
                  <a:r>
                    <a:rPr lang="fr-FR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IEN :</a:t>
                  </a:r>
                </a:p>
              </p:txBody>
            </p:sp>
          </p:grpSp>
          <p:grpSp>
            <p:nvGrpSpPr>
              <p:cNvPr id="47" name="Groupe 46"/>
              <p:cNvGrpSpPr/>
              <p:nvPr/>
            </p:nvGrpSpPr>
            <p:grpSpPr>
              <a:xfrm>
                <a:off x="7360905" y="1262898"/>
                <a:ext cx="680800" cy="538797"/>
                <a:chOff x="7360905" y="1262898"/>
                <a:chExt cx="680800" cy="538797"/>
              </a:xfrm>
            </p:grpSpPr>
            <p:sp>
              <p:nvSpPr>
                <p:cNvPr id="62" name="Rectangle 61"/>
                <p:cNvSpPr/>
                <p:nvPr/>
              </p:nvSpPr>
              <p:spPr>
                <a:xfrm>
                  <a:off x="7668817" y="1493918"/>
                  <a:ext cx="34789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fr-FR" sz="1400" kern="150" dirty="0">
                      <a:latin typeface="Times New Roman" panose="02020603050405020304" pitchFamily="18" charset="0"/>
                      <a:ea typeface="SimSun" panose="02010600030101010101" pitchFamily="2" charset="-122"/>
                    </a:rPr>
                    <a:t>01</a:t>
                  </a:r>
                  <a:endParaRPr lang="fr-FR" sz="1400" dirty="0"/>
                </a:p>
              </p:txBody>
            </p:sp>
            <p:sp>
              <p:nvSpPr>
                <p:cNvPr id="76" name="Rectangle 75"/>
                <p:cNvSpPr/>
                <p:nvPr/>
              </p:nvSpPr>
              <p:spPr>
                <a:xfrm>
                  <a:off x="7652467" y="1262898"/>
                  <a:ext cx="38923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fr-FR" sz="1400" dirty="0"/>
                    <a:t>01 </a:t>
                  </a:r>
                </a:p>
              </p:txBody>
            </p:sp>
            <p:pic>
              <p:nvPicPr>
                <p:cNvPr id="84" name="Image 8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7360905" y="1345802"/>
                  <a:ext cx="349977" cy="349977"/>
                </a:xfrm>
                <a:prstGeom prst="rect">
                  <a:avLst/>
                </a:prstGeom>
              </p:spPr>
            </p:pic>
          </p:grpSp>
          <p:grpSp>
            <p:nvGrpSpPr>
              <p:cNvPr id="52" name="Groupe 51"/>
              <p:cNvGrpSpPr/>
              <p:nvPr/>
            </p:nvGrpSpPr>
            <p:grpSpPr>
              <a:xfrm>
                <a:off x="9252247" y="1262898"/>
                <a:ext cx="1898491" cy="547874"/>
                <a:chOff x="9252247" y="1262898"/>
                <a:chExt cx="1898491" cy="547874"/>
              </a:xfrm>
            </p:grpSpPr>
            <p:sp>
              <p:nvSpPr>
                <p:cNvPr id="59" name="Rectangle 58"/>
                <p:cNvSpPr/>
                <p:nvPr/>
              </p:nvSpPr>
              <p:spPr>
                <a:xfrm>
                  <a:off x="9562550" y="1262898"/>
                  <a:ext cx="158818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fr-FR" sz="1400" kern="150" dirty="0">
                      <a:latin typeface="Times New Roman" panose="02020603050405020304" pitchFamily="18" charset="0"/>
                      <a:ea typeface="SimSun" panose="02010600030101010101" pitchFamily="2" charset="-122"/>
                    </a:rPr>
                    <a:t>ce. @ac-versailles.fr</a:t>
                  </a:r>
                  <a:endParaRPr lang="fr-FR" sz="1400" dirty="0"/>
                </a:p>
              </p:txBody>
            </p:sp>
            <p:sp>
              <p:nvSpPr>
                <p:cNvPr id="77" name="Rectangle 76"/>
                <p:cNvSpPr/>
                <p:nvPr/>
              </p:nvSpPr>
              <p:spPr>
                <a:xfrm>
                  <a:off x="9550136" y="1502995"/>
                  <a:ext cx="158818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fr-FR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ce. @ac-versailles.fr</a:t>
                  </a:r>
                </a:p>
              </p:txBody>
            </p:sp>
            <p:pic>
              <p:nvPicPr>
                <p:cNvPr id="85" name="Image 84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9252247" y="1343607"/>
                  <a:ext cx="341189" cy="341189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46" name="Groupe 45"/>
            <p:cNvGrpSpPr/>
            <p:nvPr/>
          </p:nvGrpSpPr>
          <p:grpSpPr>
            <a:xfrm>
              <a:off x="1066602" y="4417402"/>
              <a:ext cx="2127700" cy="1291401"/>
              <a:chOff x="1928644" y="2139401"/>
              <a:chExt cx="2127700" cy="1291401"/>
            </a:xfrm>
          </p:grpSpPr>
          <p:grpSp>
            <p:nvGrpSpPr>
              <p:cNvPr id="44" name="Groupe 43"/>
              <p:cNvGrpSpPr/>
              <p:nvPr/>
            </p:nvGrpSpPr>
            <p:grpSpPr>
              <a:xfrm>
                <a:off x="1928644" y="2139401"/>
                <a:ext cx="2127700" cy="893729"/>
                <a:chOff x="3347065" y="2090748"/>
                <a:chExt cx="2127700" cy="893729"/>
              </a:xfrm>
            </p:grpSpPr>
            <p:grpSp>
              <p:nvGrpSpPr>
                <p:cNvPr id="69" name="Groupe 68"/>
                <p:cNvGrpSpPr/>
                <p:nvPr/>
              </p:nvGrpSpPr>
              <p:grpSpPr>
                <a:xfrm>
                  <a:off x="3347065" y="2090748"/>
                  <a:ext cx="2127700" cy="476393"/>
                  <a:chOff x="1903158" y="4457351"/>
                  <a:chExt cx="2127700" cy="476393"/>
                </a:xfrm>
              </p:grpSpPr>
              <p:grpSp>
                <p:nvGrpSpPr>
                  <p:cNvPr id="22" name="Groupe 21"/>
                  <p:cNvGrpSpPr/>
                  <p:nvPr/>
                </p:nvGrpSpPr>
                <p:grpSpPr>
                  <a:xfrm>
                    <a:off x="1903158" y="4457351"/>
                    <a:ext cx="1481713" cy="476393"/>
                    <a:chOff x="3322345" y="1266830"/>
                    <a:chExt cx="1481713" cy="861346"/>
                  </a:xfrm>
                </p:grpSpPr>
                <p:sp>
                  <p:nvSpPr>
                    <p:cNvPr id="23" name="Rectangle à coins arrondis 22"/>
                    <p:cNvSpPr/>
                    <p:nvPr/>
                  </p:nvSpPr>
                  <p:spPr>
                    <a:xfrm>
                      <a:off x="3347573" y="1266830"/>
                      <a:ext cx="1456485" cy="861346"/>
                    </a:xfrm>
                    <a:prstGeom prst="roundRect">
                      <a:avLst>
                        <a:gd name="adj" fmla="val 10000"/>
                      </a:avLst>
                    </a:prstGeom>
                    <a:solidFill>
                      <a:srgbClr val="92D050">
                        <a:alpha val="90000"/>
                      </a:srgbClr>
                    </a:solidFill>
                  </p:spPr>
                  <p:style>
                    <a:lnRef idx="2">
                      <a:schemeClr val="accent5">
                        <a:hueOff val="0"/>
                        <a:satOff val="0"/>
                        <a:lumOff val="0"/>
                        <a:alphaOff val="0"/>
                      </a:schemeClr>
                    </a:lnRef>
                    <a:fillRef idx="1">
                      <a:scrgbClr r="0" g="0" b="0"/>
                    </a:fillRef>
                    <a:effectRef idx="0">
                      <a:schemeClr val="lt1">
                        <a:alpha val="90000"/>
                        <a:hueOff val="0"/>
                        <a:satOff val="0"/>
                        <a:lumOff val="0"/>
                        <a:alphaOff val="0"/>
                      </a:schemeClr>
                    </a:effectRef>
                    <a:fontRef idx="minor"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fontRef>
                  </p:style>
                </p:sp>
                <p:sp>
                  <p:nvSpPr>
                    <p:cNvPr id="24" name="ZoneTexte 23"/>
                    <p:cNvSpPr txBox="1"/>
                    <p:nvPr/>
                  </p:nvSpPr>
                  <p:spPr>
                    <a:xfrm>
                      <a:off x="3322345" y="1270372"/>
                      <a:ext cx="1406029" cy="810890"/>
                    </a:xfrm>
                    <a:prstGeom prst="rect">
                      <a:avLst/>
                    </a:prstGeom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fontRef>
                  </p:style>
                  <p:txBody>
                    <a:bodyPr spcFirstLastPara="0" vert="horz" wrap="square" lIns="26670" tIns="17780" rIns="26670" bIns="17780" numCol="1" spcCol="1270" anchor="ctr" anchorCtr="0">
                      <a:noAutofit/>
                    </a:bodyPr>
                    <a:lstStyle/>
                    <a:p>
                      <a:pPr lvl="0" algn="ctr" defTabSz="62230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r>
                        <a:rPr lang="fr-FR" sz="14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Coordonnateur</a:t>
                      </a:r>
                    </a:p>
                  </p:txBody>
                </p:sp>
              </p:grpSp>
              <p:sp>
                <p:nvSpPr>
                  <p:cNvPr id="34" name="Rectangle 33"/>
                  <p:cNvSpPr/>
                  <p:nvPr/>
                </p:nvSpPr>
                <p:spPr>
                  <a:xfrm>
                    <a:off x="3466280" y="4551148"/>
                    <a:ext cx="564578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fr-FR" sz="1400" kern="150" dirty="0">
                        <a:latin typeface="Times New Roman" panose="02020603050405020304" pitchFamily="18" charset="0"/>
                        <a:ea typeface="SimSun" panose="02010600030101010101" pitchFamily="2" charset="-122"/>
                      </a:rPr>
                      <a:t>Mme</a:t>
                    </a:r>
                    <a:endParaRPr lang="fr-FR" sz="1400" dirty="0"/>
                  </a:p>
                </p:txBody>
              </p:sp>
            </p:grpSp>
            <p:pic>
              <p:nvPicPr>
                <p:cNvPr id="87" name="Image 86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432910" y="2634500"/>
                  <a:ext cx="349977" cy="349977"/>
                </a:xfrm>
                <a:prstGeom prst="rect">
                  <a:avLst/>
                </a:prstGeom>
              </p:spPr>
            </p:pic>
          </p:grpSp>
          <p:pic>
            <p:nvPicPr>
              <p:cNvPr id="88" name="Image 8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06908" y="3060279"/>
                <a:ext cx="370523" cy="370523"/>
              </a:xfrm>
              <a:prstGeom prst="rect">
                <a:avLst/>
              </a:prstGeom>
            </p:spPr>
          </p:pic>
        </p:grpSp>
        <p:grpSp>
          <p:nvGrpSpPr>
            <p:cNvPr id="15" name="Groupe 14"/>
            <p:cNvGrpSpPr/>
            <p:nvPr/>
          </p:nvGrpSpPr>
          <p:grpSpPr>
            <a:xfrm>
              <a:off x="0" y="974300"/>
              <a:ext cx="11440838" cy="2145107"/>
              <a:chOff x="0" y="974300"/>
              <a:chExt cx="11440838" cy="2145107"/>
            </a:xfrm>
          </p:grpSpPr>
          <p:sp>
            <p:nvSpPr>
              <p:cNvPr id="4" name="Rectangle à coins arrondis 3"/>
              <p:cNvSpPr/>
              <p:nvPr/>
            </p:nvSpPr>
            <p:spPr>
              <a:xfrm>
                <a:off x="401968" y="1011856"/>
                <a:ext cx="11038870" cy="2025787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14" name="Groupe 13"/>
              <p:cNvGrpSpPr/>
              <p:nvPr/>
            </p:nvGrpSpPr>
            <p:grpSpPr>
              <a:xfrm>
                <a:off x="0" y="974300"/>
                <a:ext cx="9666912" cy="2145107"/>
                <a:chOff x="0" y="974300"/>
                <a:chExt cx="9666912" cy="2145107"/>
              </a:xfrm>
            </p:grpSpPr>
            <p:grpSp>
              <p:nvGrpSpPr>
                <p:cNvPr id="94" name="Groupe 93"/>
                <p:cNvGrpSpPr/>
                <p:nvPr/>
              </p:nvGrpSpPr>
              <p:grpSpPr>
                <a:xfrm>
                  <a:off x="0" y="1008794"/>
                  <a:ext cx="4532059" cy="1816335"/>
                  <a:chOff x="3050429" y="3568703"/>
                  <a:chExt cx="4532059" cy="1816335"/>
                </a:xfrm>
              </p:grpSpPr>
              <p:grpSp>
                <p:nvGrpSpPr>
                  <p:cNvPr id="17" name="Groupe 16"/>
                  <p:cNvGrpSpPr/>
                  <p:nvPr/>
                </p:nvGrpSpPr>
                <p:grpSpPr>
                  <a:xfrm>
                    <a:off x="3050429" y="3568703"/>
                    <a:ext cx="3548870" cy="1132700"/>
                    <a:chOff x="179821" y="2117200"/>
                    <a:chExt cx="3548870" cy="1132700"/>
                  </a:xfrm>
                </p:grpSpPr>
                <p:graphicFrame>
                  <p:nvGraphicFramePr>
                    <p:cNvPr id="28" name="Diagramme 27"/>
                    <p:cNvGraphicFramePr/>
                    <p:nvPr>
                      <p:extLst>
                        <p:ext uri="{D42A27DB-BD31-4B8C-83A1-F6EECF244321}">
                          <p14:modId xmlns:p14="http://schemas.microsoft.com/office/powerpoint/2010/main" val="778753465"/>
                        </p:ext>
                      </p:extLst>
                    </p:nvPr>
                  </p:nvGraphicFramePr>
                  <p:xfrm>
                    <a:off x="179821" y="2117200"/>
                    <a:ext cx="2219498" cy="1132700"/>
                  </p:xfrm>
                  <a:graphic>
                    <a:graphicData uri="http://schemas.openxmlformats.org/drawingml/2006/diagram">
                      <dgm:relIds xmlns:dgm="http://schemas.openxmlformats.org/drawingml/2006/diagram" xmlns:r="http://schemas.openxmlformats.org/officeDocument/2006/relationships" r:dm="rId5" r:lo="rId6" r:qs="rId7" r:cs="rId8"/>
                    </a:graphicData>
                  </a:graphic>
                </p:graphicFrame>
                <p:sp>
                  <p:nvSpPr>
                    <p:cNvPr id="2" name="ZoneTexte 1"/>
                    <p:cNvSpPr txBox="1"/>
                    <p:nvPr/>
                  </p:nvSpPr>
                  <p:spPr>
                    <a:xfrm>
                      <a:off x="1851254" y="2532919"/>
                      <a:ext cx="1877437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fr-FR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……………..</a:t>
                      </a:r>
                      <a:endParaRPr lang="fr-F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grpSp>
                <p:nvGrpSpPr>
                  <p:cNvPr id="43" name="Groupe 42"/>
                  <p:cNvGrpSpPr/>
                  <p:nvPr/>
                </p:nvGrpSpPr>
                <p:grpSpPr>
                  <a:xfrm>
                    <a:off x="3730709" y="4664694"/>
                    <a:ext cx="3851779" cy="720344"/>
                    <a:chOff x="-316007" y="4722976"/>
                    <a:chExt cx="4712838" cy="720344"/>
                  </a:xfrm>
                </p:grpSpPr>
                <p:grpSp>
                  <p:nvGrpSpPr>
                    <p:cNvPr id="11" name="Groupe 10"/>
                    <p:cNvGrpSpPr/>
                    <p:nvPr/>
                  </p:nvGrpSpPr>
                  <p:grpSpPr>
                    <a:xfrm>
                      <a:off x="-271641" y="4722976"/>
                      <a:ext cx="4668472" cy="312674"/>
                      <a:chOff x="-1715629" y="3462438"/>
                      <a:chExt cx="4668472" cy="312674"/>
                    </a:xfrm>
                  </p:grpSpPr>
                  <p:pic>
                    <p:nvPicPr>
                      <p:cNvPr id="5" name="Image 4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-1715629" y="3462438"/>
                        <a:ext cx="304757" cy="304756"/>
                      </a:xfrm>
                      <a:prstGeom prst="rect">
                        <a:avLst/>
                      </a:prstGeom>
                    </p:spPr>
                  </p:pic>
                  <p:sp>
                    <p:nvSpPr>
                      <p:cNvPr id="6" name="Rectangle 5"/>
                      <p:cNvSpPr/>
                      <p:nvPr/>
                    </p:nvSpPr>
                    <p:spPr>
                      <a:xfrm>
                        <a:off x="-1493094" y="3467335"/>
                        <a:ext cx="4445937" cy="307777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>
                          <a:spcAft>
                            <a:spcPts val="0"/>
                          </a:spcAft>
                        </a:pPr>
                        <a:endParaRPr lang="fr-FR" sz="1400" kern="150" dirty="0">
                          <a:effectLst/>
                          <a:latin typeface="Liberation Serif" panose="02020603050405020304" pitchFamily="18" charset="0"/>
                          <a:ea typeface="SimSun" panose="02010600030101010101" pitchFamily="2" charset="-122"/>
                          <a:cs typeface="Mangal"/>
                        </a:endParaRPr>
                      </a:p>
                    </p:txBody>
                  </p:sp>
                </p:grpSp>
                <p:grpSp>
                  <p:nvGrpSpPr>
                    <p:cNvPr id="40" name="Groupe 39"/>
                    <p:cNvGrpSpPr/>
                    <p:nvPr/>
                  </p:nvGrpSpPr>
                  <p:grpSpPr>
                    <a:xfrm>
                      <a:off x="-316007" y="5086331"/>
                      <a:ext cx="521767" cy="331847"/>
                      <a:chOff x="-316007" y="5086331"/>
                      <a:chExt cx="521767" cy="331847"/>
                    </a:xfrm>
                  </p:grpSpPr>
                  <p:sp>
                    <p:nvSpPr>
                      <p:cNvPr id="12" name="Rectangle 11"/>
                      <p:cNvSpPr/>
                      <p:nvPr/>
                    </p:nvSpPr>
                    <p:spPr>
                      <a:xfrm>
                        <a:off x="-20267" y="5086331"/>
                        <a:ext cx="226027" cy="307777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endParaRPr lang="fr-FR" sz="1400" dirty="0"/>
                      </a:p>
                    </p:txBody>
                  </p:sp>
                  <p:pic>
                    <p:nvPicPr>
                      <p:cNvPr id="81" name="Image 80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 rot="178343">
                        <a:off x="-316007" y="5110860"/>
                        <a:ext cx="307319" cy="307318"/>
                      </a:xfrm>
                      <a:prstGeom prst="rect">
                        <a:avLst/>
                      </a:prstGeom>
                    </p:spPr>
                  </p:pic>
                </p:grpSp>
                <p:grpSp>
                  <p:nvGrpSpPr>
                    <p:cNvPr id="41" name="Groupe 40"/>
                    <p:cNvGrpSpPr/>
                    <p:nvPr/>
                  </p:nvGrpSpPr>
                  <p:grpSpPr>
                    <a:xfrm>
                      <a:off x="1655688" y="5072797"/>
                      <a:ext cx="2447859" cy="370523"/>
                      <a:chOff x="1655688" y="5072797"/>
                      <a:chExt cx="2447859" cy="370523"/>
                    </a:xfrm>
                  </p:grpSpPr>
                  <p:sp>
                    <p:nvSpPr>
                      <p:cNvPr id="7" name="Rectangle 6"/>
                      <p:cNvSpPr/>
                      <p:nvPr/>
                    </p:nvSpPr>
                    <p:spPr>
                      <a:xfrm>
                        <a:off x="2069233" y="5121268"/>
                        <a:ext cx="2034314" cy="307777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fr-FR" sz="1400" kern="150" dirty="0">
                            <a:latin typeface="Times New Roman" panose="02020603050405020304" pitchFamily="18" charset="0"/>
                            <a:ea typeface="SimSun" panose="02010600030101010101" pitchFamily="2" charset="-122"/>
                          </a:rPr>
                          <a:t>ce. @ac-versailles.fr</a:t>
                        </a:r>
                        <a:endParaRPr lang="fr-FR" sz="1400" dirty="0"/>
                      </a:p>
                    </p:txBody>
                  </p:sp>
                  <p:pic>
                    <p:nvPicPr>
                      <p:cNvPr id="86" name="Image 85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55688" y="5072797"/>
                        <a:ext cx="413545" cy="370523"/>
                      </a:xfrm>
                      <a:prstGeom prst="rect">
                        <a:avLst/>
                      </a:prstGeom>
                    </p:spPr>
                  </p:pic>
                </p:grpSp>
              </p:grpSp>
            </p:grpSp>
            <p:grpSp>
              <p:nvGrpSpPr>
                <p:cNvPr id="93" name="Groupe 92"/>
                <p:cNvGrpSpPr/>
                <p:nvPr/>
              </p:nvGrpSpPr>
              <p:grpSpPr>
                <a:xfrm>
                  <a:off x="6248383" y="974300"/>
                  <a:ext cx="3418529" cy="2145107"/>
                  <a:chOff x="1150003" y="4954273"/>
                  <a:chExt cx="3418529" cy="2145107"/>
                </a:xfrm>
              </p:grpSpPr>
              <p:grpSp>
                <p:nvGrpSpPr>
                  <p:cNvPr id="13" name="Groupe 12"/>
                  <p:cNvGrpSpPr/>
                  <p:nvPr/>
                </p:nvGrpSpPr>
                <p:grpSpPr>
                  <a:xfrm>
                    <a:off x="2297626" y="4954273"/>
                    <a:ext cx="2223301" cy="1011867"/>
                    <a:chOff x="98055" y="1651950"/>
                    <a:chExt cx="2407652" cy="1246078"/>
                  </a:xfrm>
                </p:grpSpPr>
                <p:graphicFrame>
                  <p:nvGraphicFramePr>
                    <p:cNvPr id="30" name="Diagramme 29"/>
                    <p:cNvGraphicFramePr/>
                    <p:nvPr>
                      <p:extLst>
                        <p:ext uri="{D42A27DB-BD31-4B8C-83A1-F6EECF244321}">
                          <p14:modId xmlns:p14="http://schemas.microsoft.com/office/powerpoint/2010/main" val="1832749560"/>
                        </p:ext>
                      </p:extLst>
                    </p:nvPr>
                  </p:nvGraphicFramePr>
                  <p:xfrm>
                    <a:off x="98055" y="1651950"/>
                    <a:ext cx="1962569" cy="1246078"/>
                  </p:xfrm>
                  <a:graphic>
                    <a:graphicData uri="http://schemas.openxmlformats.org/drawingml/2006/diagram">
                      <dgm:relIds xmlns:dgm="http://schemas.openxmlformats.org/drawingml/2006/diagram" xmlns:r="http://schemas.openxmlformats.org/officeDocument/2006/relationships" r:dm="rId11" r:lo="rId12" r:qs="rId13" r:cs="rId14"/>
                    </a:graphicData>
                  </a:graphic>
                </p:graphicFrame>
                <p:sp>
                  <p:nvSpPr>
                    <p:cNvPr id="31" name="ZoneTexte 30"/>
                    <p:cNvSpPr txBox="1"/>
                    <p:nvPr/>
                  </p:nvSpPr>
                  <p:spPr>
                    <a:xfrm>
                      <a:off x="1701629" y="1955253"/>
                      <a:ext cx="804078" cy="64432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r-FR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…..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r-FR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…..</a:t>
                      </a:r>
                    </a:p>
                  </p:txBody>
                </p:sp>
              </p:grpSp>
              <p:grpSp>
                <p:nvGrpSpPr>
                  <p:cNvPr id="10" name="Groupe 9"/>
                  <p:cNvGrpSpPr/>
                  <p:nvPr/>
                </p:nvGrpSpPr>
                <p:grpSpPr>
                  <a:xfrm>
                    <a:off x="2306183" y="5939388"/>
                    <a:ext cx="2262349" cy="1159992"/>
                    <a:chOff x="-223956" y="2596233"/>
                    <a:chExt cx="2453473" cy="1444149"/>
                  </a:xfrm>
                </p:grpSpPr>
                <p:graphicFrame>
                  <p:nvGraphicFramePr>
                    <p:cNvPr id="29" name="Diagramme 28"/>
                    <p:cNvGraphicFramePr/>
                    <p:nvPr>
                      <p:extLst>
                        <p:ext uri="{D42A27DB-BD31-4B8C-83A1-F6EECF244321}">
                          <p14:modId xmlns:p14="http://schemas.microsoft.com/office/powerpoint/2010/main" val="4148373376"/>
                        </p:ext>
                      </p:extLst>
                    </p:nvPr>
                  </p:nvGraphicFramePr>
                  <p:xfrm>
                    <a:off x="-223956" y="2596233"/>
                    <a:ext cx="2095574" cy="1444149"/>
                  </p:xfrm>
                  <a:graphic>
                    <a:graphicData uri="http://schemas.openxmlformats.org/drawingml/2006/diagram">
                      <dgm:relIds xmlns:dgm="http://schemas.openxmlformats.org/drawingml/2006/diagram" xmlns:r="http://schemas.openxmlformats.org/officeDocument/2006/relationships" r:dm="rId16" r:lo="rId17" r:qs="rId18" r:cs="rId19"/>
                    </a:graphicData>
                  </a:graphic>
                </p:graphicFrame>
                <p:sp>
                  <p:nvSpPr>
                    <p:cNvPr id="32" name="ZoneTexte 31"/>
                    <p:cNvSpPr txBox="1"/>
                    <p:nvPr/>
                  </p:nvSpPr>
                  <p:spPr>
                    <a:xfrm>
                      <a:off x="1424278" y="2970117"/>
                      <a:ext cx="805239" cy="65139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r-FR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…..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r-FR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….</a:t>
                      </a:r>
                    </a:p>
                  </p:txBody>
                </p:sp>
              </p:grpSp>
              <p:sp>
                <p:nvSpPr>
                  <p:cNvPr id="92" name="Plus 91"/>
                  <p:cNvSpPr/>
                  <p:nvPr/>
                </p:nvSpPr>
                <p:spPr>
                  <a:xfrm>
                    <a:off x="1150003" y="5520562"/>
                    <a:ext cx="914400" cy="914400"/>
                  </a:xfrm>
                  <a:prstGeom prst="mathPlus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</p:grpSp>
      </p:grpSp>
      <p:pic>
        <p:nvPicPr>
          <p:cNvPr id="75" name="Image 7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1850" y="6047684"/>
            <a:ext cx="357182" cy="341189"/>
          </a:xfrm>
          <a:prstGeom prst="rect">
            <a:avLst/>
          </a:prstGeom>
        </p:spPr>
      </p:pic>
      <p:sp>
        <p:nvSpPr>
          <p:cNvPr id="79" name="Rectangle 78"/>
          <p:cNvSpPr/>
          <p:nvPr/>
        </p:nvSpPr>
        <p:spPr>
          <a:xfrm>
            <a:off x="1483388" y="4968317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kern="150" dirty="0">
                <a:latin typeface="Times New Roman" panose="02020603050405020304" pitchFamily="18" charset="0"/>
                <a:ea typeface="SimSun" panose="02010600030101010101" pitchFamily="2" charset="-122"/>
              </a:rPr>
              <a:t>01</a:t>
            </a:r>
            <a:endParaRPr lang="fr-FR" sz="1400" dirty="0"/>
          </a:p>
        </p:txBody>
      </p:sp>
      <p:sp>
        <p:nvSpPr>
          <p:cNvPr id="80" name="Rectangle 79"/>
          <p:cNvSpPr/>
          <p:nvPr/>
        </p:nvSpPr>
        <p:spPr>
          <a:xfrm>
            <a:off x="2120382" y="5350755"/>
            <a:ext cx="14125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1400" kern="15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@</a:t>
            </a:r>
            <a:r>
              <a:rPr lang="fr-FR" sz="1400" kern="1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ac-versailles.fr</a:t>
            </a:r>
            <a:endParaRPr lang="fr-FR" sz="1400" kern="150" dirty="0">
              <a:effectLst/>
              <a:latin typeface="Liberation Serif" panose="02020603050405020304" pitchFamily="18" charset="0"/>
              <a:ea typeface="SimSun" panose="02010600030101010101" pitchFamily="2" charset="-122"/>
              <a:cs typeface="Mangal"/>
            </a:endParaRPr>
          </a:p>
        </p:txBody>
      </p:sp>
    </p:spTree>
    <p:extLst>
      <p:ext uri="{BB962C8B-B14F-4D97-AF65-F5344CB8AC3E}">
        <p14:creationId xmlns:p14="http://schemas.microsoft.com/office/powerpoint/2010/main" val="17973117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814</TotalTime>
  <Words>87</Words>
  <Application>Microsoft Office PowerPoint</Application>
  <PresentationFormat>Grand écran</PresentationFormat>
  <Paragraphs>28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SimSun</vt:lpstr>
      <vt:lpstr>Arial</vt:lpstr>
      <vt:lpstr>Calibri</vt:lpstr>
      <vt:lpstr>Calibri Light</vt:lpstr>
      <vt:lpstr>Liberation Serif</vt:lpstr>
      <vt:lpstr>Mangal</vt:lpstr>
      <vt:lpstr>Times New Roman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 PIAL 2019-2020</dc:title>
  <dc:creator>princadj</dc:creator>
  <cp:lastModifiedBy>Elodie Furio</cp:lastModifiedBy>
  <cp:revision>212</cp:revision>
  <dcterms:created xsi:type="dcterms:W3CDTF">2020-07-13T07:11:01Z</dcterms:created>
  <dcterms:modified xsi:type="dcterms:W3CDTF">2021-08-24T12:10:41Z</dcterms:modified>
</cp:coreProperties>
</file>