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2C36D-F36C-4A52-8F48-C3E307C82AC5}" type="datetimeFigureOut">
              <a:rPr lang="fr-FR" smtClean="0"/>
              <a:t>30/06/2017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0D82D-CBF0-4BA1-9E90-A840BDC403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9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43ABA-9B60-483C-B48A-05F4CB82BB87}" type="datetime1">
              <a:rPr lang="fr-FR" smtClean="0"/>
              <a:t>30/06/2017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710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F262B-58B7-4BC0-B9C9-9B802B95B009}" type="datetime1">
              <a:rPr lang="fr-FR" smtClean="0"/>
              <a:t>30/06/2017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18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A6738-FD0F-4C94-AE3D-D98CC576DE7F}" type="datetime1">
              <a:rPr lang="fr-FR" smtClean="0"/>
              <a:t>30/06/2017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37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C9CC-148E-49A7-BB8A-684525CE0A0A}" type="datetime1">
              <a:rPr lang="fr-FR" smtClean="0"/>
              <a:t>30/06/2017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18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3A7F1-DF0E-47D7-9D08-714143A5E35E}" type="datetime1">
              <a:rPr lang="fr-FR" smtClean="0"/>
              <a:t>30/06/2017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27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F07C4-EE0A-4C4F-8445-247CF27FD075}" type="datetime1">
              <a:rPr lang="fr-FR" smtClean="0"/>
              <a:t>30/06/2017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164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2935-ED9E-481A-8CA9-E8B18EC4548B}" type="datetime1">
              <a:rPr lang="fr-FR" smtClean="0"/>
              <a:t>30/06/2017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87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2BF04-FA88-40FD-BB37-7612328E75BF}" type="datetime1">
              <a:rPr lang="fr-FR" smtClean="0"/>
              <a:t>30/06/2017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744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1A97F-F985-4E3D-B159-3D365F59EC7B}" type="datetime1">
              <a:rPr lang="fr-FR" smtClean="0"/>
              <a:t>30/06/2017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12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12625-0EE1-4CBF-AA4C-885FD9B3C39A}" type="datetime1">
              <a:rPr lang="fr-FR" smtClean="0"/>
              <a:t>30/06/2017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376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01D0D-C76B-41DE-B2B8-49539CA4B139}" type="datetime1">
              <a:rPr lang="fr-FR" smtClean="0"/>
              <a:t>30/06/2017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177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FEE6B-0D39-41AF-A32F-B7BDA54822F8}" type="datetime1">
              <a:rPr lang="fr-FR" smtClean="0"/>
              <a:t>30/06/2017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Groupe EPS95                           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6DEB2-6CF2-45D6-82C8-DA9DC79AA0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12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image" Target="../media/image4.jpeg"/><Relationship Id="rId3" Type="http://schemas.microsoft.com/office/2007/relationships/media" Target="../media/media2.mp3"/><Relationship Id="rId21" Type="http://schemas.openxmlformats.org/officeDocument/2006/relationships/image" Target="../media/image7.png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image" Target="../media/image3.png"/><Relationship Id="rId2" Type="http://schemas.openxmlformats.org/officeDocument/2006/relationships/audio" Target="../media/media1.mp3"/><Relationship Id="rId16" Type="http://schemas.openxmlformats.org/officeDocument/2006/relationships/image" Target="../media/image2.png"/><Relationship Id="rId20" Type="http://schemas.openxmlformats.org/officeDocument/2006/relationships/image" Target="../media/image6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9.png"/><Relationship Id="rId10" Type="http://schemas.openxmlformats.org/officeDocument/2006/relationships/audio" Target="../media/media5.mp3"/><Relationship Id="rId19" Type="http://schemas.openxmlformats.org/officeDocument/2006/relationships/image" Target="../media/image5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5085184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Fichiers sonores</a:t>
            </a:r>
            <a:br>
              <a:rPr lang="fr-FR" dirty="0" smtClean="0"/>
            </a:br>
            <a:r>
              <a:rPr lang="fr-FR" sz="1600" dirty="0" smtClean="0"/>
              <a:t>D’après le travail réalisé par l’équipe EPS 1 du Lot </a:t>
            </a:r>
            <a:r>
              <a:rPr lang="fr-FR" sz="1600" dirty="0"/>
              <a:t>et </a:t>
            </a:r>
            <a:r>
              <a:rPr lang="fr-FR" sz="1600" dirty="0" smtClean="0"/>
              <a:t>Garonne :</a:t>
            </a:r>
            <a:r>
              <a:rPr lang="fr-FR" sz="1300" dirty="0"/>
              <a:t/>
            </a:r>
            <a:br>
              <a:rPr lang="fr-FR" sz="1300" dirty="0"/>
            </a:br>
            <a:r>
              <a:rPr lang="fr-FR" sz="1300" dirty="0"/>
              <a:t>http://ecolia47.ac-bordeaux.fr/ien-marmande/espace-pedagogique/formation/archives/annee-scolaire-2012-2013/stages/stage-remplacer-au-c2-pes-15-octobre-cddp-agen/un-exemple-de-travail-sur-la-chasse-a-lours.html</a:t>
            </a:r>
            <a:r>
              <a:rPr lang="fr-FR" sz="1300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img99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55332"/>
            <a:ext cx="6192688" cy="46899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fr-FR" dirty="0" smtClean="0"/>
              <a:t>Groupe EPS95                           </a:t>
            </a:r>
            <a:r>
              <a:rPr lang="fr-FR" dirty="0" smtClean="0"/>
              <a:t>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686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6187608" y="6379243"/>
            <a:ext cx="2895600" cy="365125"/>
          </a:xfrm>
        </p:spPr>
        <p:txBody>
          <a:bodyPr/>
          <a:lstStyle/>
          <a:p>
            <a:r>
              <a:rPr lang="fr-FR" dirty="0" smtClean="0"/>
              <a:t>Groupe EPS95                           </a:t>
            </a:r>
            <a:r>
              <a:rPr lang="fr-FR" dirty="0" smtClean="0"/>
              <a:t>2017</a:t>
            </a:r>
            <a:endParaRPr lang="fr-FR" dirty="0"/>
          </a:p>
        </p:txBody>
      </p:sp>
      <p:grpSp>
        <p:nvGrpSpPr>
          <p:cNvPr id="38" name="Groupe 37"/>
          <p:cNvGrpSpPr/>
          <p:nvPr/>
        </p:nvGrpSpPr>
        <p:grpSpPr>
          <a:xfrm>
            <a:off x="346775" y="278723"/>
            <a:ext cx="5858161" cy="1114234"/>
            <a:chOff x="274767" y="370550"/>
            <a:chExt cx="5858161" cy="1114234"/>
          </a:xfrm>
        </p:grpSpPr>
        <p:grpSp>
          <p:nvGrpSpPr>
            <p:cNvPr id="36" name="Groupe 35"/>
            <p:cNvGrpSpPr/>
            <p:nvPr/>
          </p:nvGrpSpPr>
          <p:grpSpPr>
            <a:xfrm>
              <a:off x="274767" y="370550"/>
              <a:ext cx="5858161" cy="1114234"/>
              <a:chOff x="2170223" y="268061"/>
              <a:chExt cx="5858161" cy="1114234"/>
            </a:xfrm>
          </p:grpSpPr>
          <p:pic>
            <p:nvPicPr>
              <p:cNvPr id="3" name="marche_herbe.mp3">
                <a:hlinkClick r:id="" action="ppaction://media"/>
              </p:cNvPr>
              <p:cNvPicPr>
                <a:picLocks noChangeAspect="1"/>
              </p:cNvPicPr>
              <p:nvPr>
                <a:audioFile r:link="rId14"/>
                <p:extLst>
                  <p:ext uri="{DAA4B4D4-6D71-4841-9C94-3DE7FCFB9230}">
                    <p14:media xmlns:p14="http://schemas.microsoft.com/office/powerpoint/2010/main" r:embed="rId13"/>
                  </p:ext>
                </p:extLst>
              </p:nvPr>
            </p:nvPicPr>
            <p:blipFill>
              <a:blip r:embed="rId16"/>
              <a:stretch>
                <a:fillRect/>
              </a:stretch>
            </p:blipFill>
            <p:spPr>
              <a:xfrm>
                <a:off x="5186536" y="536703"/>
                <a:ext cx="609600" cy="609600"/>
              </a:xfrm>
              <a:prstGeom prst="rect">
                <a:avLst/>
              </a:prstGeom>
            </p:spPr>
          </p:pic>
          <p:sp>
            <p:nvSpPr>
              <p:cNvPr id="6" name="ZoneTexte 5"/>
              <p:cNvSpPr txBox="1"/>
              <p:nvPr/>
            </p:nvSpPr>
            <p:spPr>
              <a:xfrm>
                <a:off x="2170223" y="656837"/>
                <a:ext cx="2736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 marche dans l’herbe : </a:t>
                </a:r>
                <a:endParaRPr lang="fr-FR" dirty="0"/>
              </a:p>
            </p:txBody>
          </p:sp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52845" y="268061"/>
                <a:ext cx="1675539" cy="1114234"/>
              </a:xfrm>
              <a:prstGeom prst="rect">
                <a:avLst/>
              </a:prstGeom>
            </p:spPr>
          </p:pic>
        </p:grpSp>
        <p:cxnSp>
          <p:nvCxnSpPr>
            <p:cNvPr id="29" name="Connecteur droit avec flèche 28"/>
            <p:cNvCxnSpPr/>
            <p:nvPr/>
          </p:nvCxnSpPr>
          <p:spPr>
            <a:xfrm>
              <a:off x="2771800" y="908720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/>
          <p:cNvGrpSpPr/>
          <p:nvPr/>
        </p:nvGrpSpPr>
        <p:grpSpPr>
          <a:xfrm>
            <a:off x="3491880" y="980728"/>
            <a:ext cx="5360662" cy="966443"/>
            <a:chOff x="3491880" y="1199594"/>
            <a:chExt cx="5360662" cy="966443"/>
          </a:xfrm>
        </p:grpSpPr>
        <p:grpSp>
          <p:nvGrpSpPr>
            <p:cNvPr id="37" name="Groupe 36"/>
            <p:cNvGrpSpPr/>
            <p:nvPr/>
          </p:nvGrpSpPr>
          <p:grpSpPr>
            <a:xfrm>
              <a:off x="3491880" y="1199594"/>
              <a:ext cx="5360662" cy="966443"/>
              <a:chOff x="467544" y="1110194"/>
              <a:chExt cx="5360662" cy="966443"/>
            </a:xfrm>
          </p:grpSpPr>
          <p:sp>
            <p:nvSpPr>
              <p:cNvPr id="7" name="ZoneTexte 6"/>
              <p:cNvSpPr txBox="1"/>
              <p:nvPr/>
            </p:nvSpPr>
            <p:spPr>
              <a:xfrm>
                <a:off x="467544" y="1600755"/>
                <a:ext cx="27363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La traversée de la rivière : </a:t>
                </a:r>
                <a:endParaRPr lang="fr-FR" dirty="0"/>
              </a:p>
            </p:txBody>
          </p:sp>
          <p:pic>
            <p:nvPicPr>
              <p:cNvPr id="13" name="riviere.mp3">
                <a:hlinkClick r:id="" action="ppaction://media"/>
              </p:cNvPr>
              <p:cNvPicPr>
                <a:picLocks noChangeAspect="1"/>
              </p:cNvPicPr>
              <p:nvPr>
                <a:audioFile r:link="rId12"/>
                <p:extLst>
                  <p:ext uri="{DAA4B4D4-6D71-4841-9C94-3DE7FCFB9230}">
                    <p14:media xmlns:p14="http://schemas.microsoft.com/office/powerpoint/2010/main" r:embed="rId11"/>
                  </p:ext>
                </p:extLst>
              </p:nvPr>
            </p:nvPicPr>
            <p:blipFill>
              <a:blip r:embed="rId16"/>
              <a:stretch>
                <a:fillRect/>
              </a:stretch>
            </p:blipFill>
            <p:spPr>
              <a:xfrm>
                <a:off x="3635896" y="1467037"/>
                <a:ext cx="609600" cy="609600"/>
              </a:xfrm>
              <a:prstGeom prst="rect">
                <a:avLst/>
              </a:prstGeom>
            </p:spPr>
          </p:pic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88046" y="1110194"/>
                <a:ext cx="1440160" cy="957706"/>
              </a:xfrm>
              <a:prstGeom prst="rect">
                <a:avLst/>
              </a:prstGeom>
            </p:spPr>
          </p:pic>
        </p:grpSp>
        <p:cxnSp>
          <p:nvCxnSpPr>
            <p:cNvPr id="30" name="Connecteur droit avec flèche 29"/>
            <p:cNvCxnSpPr/>
            <p:nvPr/>
          </p:nvCxnSpPr>
          <p:spPr>
            <a:xfrm>
              <a:off x="6104096" y="1867320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e 39"/>
          <p:cNvGrpSpPr/>
          <p:nvPr/>
        </p:nvGrpSpPr>
        <p:grpSpPr>
          <a:xfrm>
            <a:off x="394877" y="1927091"/>
            <a:ext cx="5833307" cy="1166424"/>
            <a:chOff x="2123728" y="1927090"/>
            <a:chExt cx="5833307" cy="1166424"/>
          </a:xfrm>
        </p:grpSpPr>
        <p:sp>
          <p:nvSpPr>
            <p:cNvPr id="8" name="ZoneTexte 7"/>
            <p:cNvSpPr txBox="1"/>
            <p:nvPr/>
          </p:nvSpPr>
          <p:spPr>
            <a:xfrm>
              <a:off x="2123728" y="2483604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La marche dans la boue : </a:t>
              </a:r>
              <a:endParaRPr lang="fr-FR" dirty="0"/>
            </a:p>
          </p:txBody>
        </p:sp>
        <p:pic>
          <p:nvPicPr>
            <p:cNvPr id="14" name="boue.mp3">
              <a:hlinkClick r:id="" action="ppaction://media"/>
            </p:cNvPr>
            <p:cNvPicPr>
              <a:picLocks noChangeAspect="1"/>
            </p:cNvPicPr>
            <p:nvPr>
              <a:audioFile r:link="rId10"/>
              <p:extLst>
                <p:ext uri="{DAA4B4D4-6D71-4841-9C94-3DE7FCFB9230}">
                  <p14:media xmlns:p14="http://schemas.microsoft.com/office/powerpoint/2010/main" r:embed="rId9"/>
                </p:ext>
              </p:extLst>
            </p:nvPr>
          </p:nvPicPr>
          <p:blipFill>
            <a:blip r:embed="rId16"/>
            <a:stretch>
              <a:fillRect/>
            </a:stretch>
          </p:blipFill>
          <p:spPr>
            <a:xfrm>
              <a:off x="5245779" y="2315866"/>
              <a:ext cx="609600" cy="6096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0120" y="1927090"/>
              <a:ext cx="1636915" cy="1166424"/>
            </a:xfrm>
            <a:prstGeom prst="rect">
              <a:avLst/>
            </a:prstGeom>
          </p:spPr>
        </p:pic>
        <p:cxnSp>
          <p:nvCxnSpPr>
            <p:cNvPr id="31" name="Connecteur droit avec flèche 30"/>
            <p:cNvCxnSpPr/>
            <p:nvPr/>
          </p:nvCxnSpPr>
          <p:spPr>
            <a:xfrm>
              <a:off x="4572000" y="2696692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e 40"/>
          <p:cNvGrpSpPr/>
          <p:nvPr/>
        </p:nvGrpSpPr>
        <p:grpSpPr>
          <a:xfrm>
            <a:off x="3451304" y="2924944"/>
            <a:ext cx="5305583" cy="950941"/>
            <a:chOff x="539552" y="3093515"/>
            <a:chExt cx="5305583" cy="950941"/>
          </a:xfrm>
        </p:grpSpPr>
        <p:sp>
          <p:nvSpPr>
            <p:cNvPr id="10" name="ZoneTexte 9"/>
            <p:cNvSpPr txBox="1"/>
            <p:nvPr/>
          </p:nvSpPr>
          <p:spPr>
            <a:xfrm>
              <a:off x="539552" y="3382080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La traversée de la forêt: </a:t>
              </a:r>
              <a:endParaRPr lang="fr-FR" dirty="0"/>
            </a:p>
          </p:txBody>
        </p:sp>
        <p:pic>
          <p:nvPicPr>
            <p:cNvPr id="15" name="foret.mp3">
              <a:hlinkClick r:id="" action="ppaction://media"/>
            </p:cNvPr>
            <p:cNvPicPr>
              <a:picLocks noChangeAspect="1"/>
            </p:cNvPicPr>
            <p:nvPr>
              <a:audioFile r:link="rId8"/>
              <p:extLst>
                <p:ext uri="{DAA4B4D4-6D71-4841-9C94-3DE7FCFB9230}">
                  <p14:media xmlns:p14="http://schemas.microsoft.com/office/powerpoint/2010/main" r:embed="rId7"/>
                </p:ext>
              </p:extLst>
            </p:nvPr>
          </p:nvPicPr>
          <p:blipFill>
            <a:blip r:embed="rId16"/>
            <a:stretch>
              <a:fillRect/>
            </a:stretch>
          </p:blipFill>
          <p:spPr>
            <a:xfrm>
              <a:off x="3674368" y="3238267"/>
              <a:ext cx="609600" cy="6096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4975" y="3093515"/>
              <a:ext cx="1440160" cy="950941"/>
            </a:xfrm>
            <a:prstGeom prst="rect">
              <a:avLst/>
            </a:prstGeom>
          </p:spPr>
        </p:pic>
        <p:cxnSp>
          <p:nvCxnSpPr>
            <p:cNvPr id="32" name="Connecteur droit avec flèche 31"/>
            <p:cNvCxnSpPr/>
            <p:nvPr/>
          </p:nvCxnSpPr>
          <p:spPr>
            <a:xfrm>
              <a:off x="3059832" y="3568985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e 41"/>
          <p:cNvGrpSpPr/>
          <p:nvPr/>
        </p:nvGrpSpPr>
        <p:grpSpPr>
          <a:xfrm>
            <a:off x="390336" y="3645024"/>
            <a:ext cx="5833307" cy="1227686"/>
            <a:chOff x="2123728" y="3635140"/>
            <a:chExt cx="5833307" cy="1227686"/>
          </a:xfrm>
        </p:grpSpPr>
        <p:sp>
          <p:nvSpPr>
            <p:cNvPr id="11" name="ZoneTexte 10"/>
            <p:cNvSpPr txBox="1"/>
            <p:nvPr/>
          </p:nvSpPr>
          <p:spPr>
            <a:xfrm>
              <a:off x="2123728" y="4231713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La marche dans la neige : </a:t>
              </a:r>
              <a:endParaRPr lang="fr-FR" dirty="0"/>
            </a:p>
          </p:txBody>
        </p:sp>
        <p:pic>
          <p:nvPicPr>
            <p:cNvPr id="16" name="neige.mp3">
              <a:hlinkClick r:id="" action="ppaction://media"/>
            </p:cNvPr>
            <p:cNvPicPr>
              <a:picLocks noChangeAspect="1"/>
            </p:cNvPicPr>
            <p:nvPr>
              <a:audi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16"/>
            <a:stretch>
              <a:fillRect/>
            </a:stretch>
          </p:blipFill>
          <p:spPr>
            <a:xfrm>
              <a:off x="5292080" y="4043536"/>
              <a:ext cx="609600" cy="6096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0120" y="3635140"/>
              <a:ext cx="1636915" cy="1227686"/>
            </a:xfrm>
            <a:prstGeom prst="rect">
              <a:avLst/>
            </a:prstGeom>
          </p:spPr>
        </p:pic>
        <p:cxnSp>
          <p:nvCxnSpPr>
            <p:cNvPr id="33" name="Connecteur droit avec flèche 32"/>
            <p:cNvCxnSpPr/>
            <p:nvPr/>
          </p:nvCxnSpPr>
          <p:spPr>
            <a:xfrm>
              <a:off x="4572000" y="4445778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/>
          <p:cNvGrpSpPr/>
          <p:nvPr/>
        </p:nvGrpSpPr>
        <p:grpSpPr>
          <a:xfrm>
            <a:off x="3413756" y="4653136"/>
            <a:ext cx="5418174" cy="1001928"/>
            <a:chOff x="539552" y="4721179"/>
            <a:chExt cx="5418174" cy="1001928"/>
          </a:xfrm>
        </p:grpSpPr>
        <p:sp>
          <p:nvSpPr>
            <p:cNvPr id="12" name="ZoneTexte 11"/>
            <p:cNvSpPr txBox="1"/>
            <p:nvPr/>
          </p:nvSpPr>
          <p:spPr>
            <a:xfrm>
              <a:off x="539552" y="5013176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L’entrée dans la grotte : </a:t>
              </a:r>
              <a:endParaRPr lang="fr-FR" dirty="0"/>
            </a:p>
          </p:txBody>
        </p:sp>
        <p:pic>
          <p:nvPicPr>
            <p:cNvPr id="17" name="grotte.mp3">
              <a:hlinkClick r:id="" action="ppaction://media"/>
            </p:cNvPr>
            <p:cNvPicPr>
              <a:picLocks noChangeAspect="1"/>
            </p:cNvPicPr>
            <p:nvPr>
              <a:audi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16"/>
            <a:stretch>
              <a:fillRect/>
            </a:stretch>
          </p:blipFill>
          <p:spPr>
            <a:xfrm>
              <a:off x="3674368" y="4904878"/>
              <a:ext cx="609600" cy="6096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7410" y="4721179"/>
              <a:ext cx="1520316" cy="1001928"/>
            </a:xfrm>
            <a:prstGeom prst="rect">
              <a:avLst/>
            </a:prstGeom>
          </p:spPr>
        </p:pic>
        <p:cxnSp>
          <p:nvCxnSpPr>
            <p:cNvPr id="34" name="Connecteur droit avec flèche 33"/>
            <p:cNvCxnSpPr/>
            <p:nvPr/>
          </p:nvCxnSpPr>
          <p:spPr>
            <a:xfrm>
              <a:off x="3059832" y="5188973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e 43"/>
          <p:cNvGrpSpPr/>
          <p:nvPr/>
        </p:nvGrpSpPr>
        <p:grpSpPr>
          <a:xfrm>
            <a:off x="440515" y="5438400"/>
            <a:ext cx="4969211" cy="1230960"/>
            <a:chOff x="2987824" y="5257922"/>
            <a:chExt cx="4969211" cy="1230960"/>
          </a:xfrm>
        </p:grpSpPr>
        <p:sp>
          <p:nvSpPr>
            <p:cNvPr id="18" name="ZoneTexte 17"/>
            <p:cNvSpPr txBox="1"/>
            <p:nvPr/>
          </p:nvSpPr>
          <p:spPr>
            <a:xfrm>
              <a:off x="2987824" y="5860905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Le cri de l’ours: </a:t>
              </a:r>
              <a:endParaRPr lang="fr-FR" dirty="0"/>
            </a:p>
          </p:txBody>
        </p:sp>
        <p:pic>
          <p:nvPicPr>
            <p:cNvPr id="19" name="cri_de_l_ours.mp3">
              <a:hlinkClick r:id="" action="ppaction://media"/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16"/>
            <a:stretch>
              <a:fillRect/>
            </a:stretch>
          </p:blipFill>
          <p:spPr>
            <a:xfrm>
              <a:off x="5258544" y="5771728"/>
              <a:ext cx="609600" cy="6096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0120" y="5257922"/>
              <a:ext cx="1636915" cy="1230960"/>
            </a:xfrm>
            <a:prstGeom prst="rect">
              <a:avLst/>
            </a:prstGeom>
          </p:spPr>
        </p:pic>
        <p:cxnSp>
          <p:nvCxnSpPr>
            <p:cNvPr id="35" name="Connecteur droit avec flèche 34"/>
            <p:cNvCxnSpPr/>
            <p:nvPr/>
          </p:nvCxnSpPr>
          <p:spPr>
            <a:xfrm>
              <a:off x="4716016" y="6093296"/>
              <a:ext cx="4320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187759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47</Words>
  <Application>Microsoft Office PowerPoint</Application>
  <PresentationFormat>Affichage à l'écran (4:3)</PresentationFormat>
  <Paragraphs>10</Paragraphs>
  <Slides>2</Slides>
  <Notes>0</Notes>
  <HiddenSlides>0</HiddenSlides>
  <MMClips>7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Fichiers sonores D’après le travail réalisé par l’équipe EPS 1 du Lot et Garonne : http://ecolia47.ac-bordeaux.fr/ien-marmande/espace-pedagogique/formation/archives/annee-scolaire-2012-2013/stages/stage-remplacer-au-c2-pes-15-octobre-cddp-agen/un-exemple-de-travail-sur-la-chasse-a-lours.html 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CPC95</dc:creator>
  <cp:lastModifiedBy>Patrice Lesellier</cp:lastModifiedBy>
  <cp:revision>35</cp:revision>
  <dcterms:created xsi:type="dcterms:W3CDTF">2013-04-02T14:05:09Z</dcterms:created>
  <dcterms:modified xsi:type="dcterms:W3CDTF">2017-06-30T13:32:39Z</dcterms:modified>
</cp:coreProperties>
</file>