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86FF"/>
    <a:srgbClr val="FF33CC"/>
    <a:srgbClr val="9900FF"/>
    <a:srgbClr val="FF9999"/>
    <a:srgbClr val="FFCC66"/>
    <a:srgbClr val="4F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 varScale="1">
        <p:scale>
          <a:sx n="66" d="100"/>
          <a:sy n="66" d="100"/>
        </p:scale>
        <p:origin x="121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B02CC-CBDE-4C81-976C-88B4D7C3EA2A}" type="datetimeFigureOut">
              <a:rPr lang="fr-FR" smtClean="0"/>
              <a:pPr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71CE3-8D04-4C71-82CE-480F0723F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5373" t="6836" r="15446" b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1C75C32D-E2C2-4381-AE22-A324210165E2}"/>
              </a:ext>
            </a:extLst>
          </p:cNvPr>
          <p:cNvSpPr/>
          <p:nvPr/>
        </p:nvSpPr>
        <p:spPr>
          <a:xfrm>
            <a:off x="6876256" y="1484784"/>
            <a:ext cx="576064" cy="576064"/>
          </a:xfrm>
          <a:prstGeom prst="ellipse">
            <a:avLst/>
          </a:prstGeom>
          <a:solidFill>
            <a:srgbClr val="D386FF"/>
          </a:solidFill>
          <a:ln>
            <a:solidFill>
              <a:srgbClr val="D38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89F7423-CF6C-4DC1-B87E-D43202F66E9A}"/>
              </a:ext>
            </a:extLst>
          </p:cNvPr>
          <p:cNvSpPr txBox="1"/>
          <p:nvPr/>
        </p:nvSpPr>
        <p:spPr>
          <a:xfrm flipH="1">
            <a:off x="6732240" y="1484784"/>
            <a:ext cx="10081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Acquérir les premiers outils mathématiques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 l="15373" t="6836" r="15446" b="6250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 l="15373" t="6836" r="15446" b="6250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00298" y="0"/>
            <a:ext cx="6275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MOBILISER LE LANGAGE DANS TOUTES SES DIMENSIONS / l’ORAL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214290"/>
            <a:ext cx="50859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u="sng" dirty="0"/>
              <a:t>Objectifs visés :</a:t>
            </a:r>
          </a:p>
          <a:p>
            <a:r>
              <a:rPr lang="fr-FR" sz="1200" dirty="0"/>
              <a:t>Oser entrer en communication</a:t>
            </a:r>
          </a:p>
          <a:p>
            <a:r>
              <a:rPr lang="fr-FR" sz="1200" dirty="0"/>
              <a:t>Comprendre et apprendre</a:t>
            </a:r>
          </a:p>
          <a:p>
            <a:r>
              <a:rPr lang="fr-FR" sz="1200" dirty="0"/>
              <a:t>Échanger et réfléchir avec les autres</a:t>
            </a:r>
          </a:p>
          <a:p>
            <a:r>
              <a:rPr lang="fr-FR" sz="1200" dirty="0"/>
              <a:t>Commencer à réfléchir sur la langue et acquérir une conscience phonologique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4FD1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00298" y="0"/>
            <a:ext cx="6516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MOBILISER LE LANGAGE DANS TOUTES SES DIMENSIONS / l’ECRIT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448257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u="sng" dirty="0"/>
              <a:t>Objectifs visés :</a:t>
            </a:r>
          </a:p>
          <a:p>
            <a:r>
              <a:rPr lang="fr-FR" sz="1200" dirty="0"/>
              <a:t>Écouter de l’écrit et comprendre</a:t>
            </a:r>
          </a:p>
          <a:p>
            <a:r>
              <a:rPr lang="fr-FR" sz="1200" dirty="0"/>
              <a:t>Découvrir la fonction de l’écrit</a:t>
            </a:r>
          </a:p>
          <a:p>
            <a:r>
              <a:rPr lang="fr-FR" sz="1200" dirty="0"/>
              <a:t>Commencer à produire de l’écrit et à en découvrir le fonctionnement</a:t>
            </a:r>
          </a:p>
          <a:p>
            <a:r>
              <a:rPr lang="fr-FR" sz="1200" dirty="0"/>
              <a:t>Découvrir le principe alphabétique</a:t>
            </a:r>
          </a:p>
          <a:p>
            <a:r>
              <a:rPr lang="fr-FR" sz="1200" dirty="0"/>
              <a:t>Commencer  à écrire seul</a:t>
            </a:r>
          </a:p>
          <a:p>
            <a:endParaRPr lang="fr-FR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solidFill>
            <a:srgbClr val="FFCC6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00298" y="0"/>
            <a:ext cx="626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AGIR,S’EXPRIMER,COMPRENDRE A TRAVERS L’ACTIVTE PHYSIQUE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535785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u="sng" dirty="0"/>
              <a:t>O</a:t>
            </a:r>
            <a:r>
              <a:rPr lang="fr-FR" sz="1200" u="sng" dirty="0"/>
              <a:t>bjectifs visés : </a:t>
            </a:r>
          </a:p>
          <a:p>
            <a:r>
              <a:rPr lang="fr-FR" sz="1200" dirty="0"/>
              <a:t>Agir dans l'espace dans la durée et sur les objets</a:t>
            </a:r>
          </a:p>
          <a:p>
            <a:r>
              <a:rPr lang="fr-FR" sz="1200" dirty="0"/>
              <a:t>Adapter ses équilibres et ses déplacements à des environnements et des contraintes variées.</a:t>
            </a:r>
          </a:p>
          <a:p>
            <a:r>
              <a:rPr lang="fr-FR" sz="1200" dirty="0"/>
              <a:t>Communiquer avec les autres au travers d'actions à visées expressive ou artistique</a:t>
            </a:r>
          </a:p>
          <a:p>
            <a:r>
              <a:rPr lang="fr-FR" sz="1200" dirty="0"/>
              <a:t>Collaborer, coopérer, s'opposer</a:t>
            </a:r>
          </a:p>
          <a:p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solidFill>
            <a:srgbClr val="FF999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86583" y="0"/>
            <a:ext cx="6957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AGIR,S’EXPRIMER,COMPRENDRE A TRAVERS LES ACTIVITES ARTISTIQUES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0004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u="sng" dirty="0"/>
              <a:t>Objectifs visés: </a:t>
            </a:r>
          </a:p>
          <a:p>
            <a:r>
              <a:rPr lang="fr-FR" sz="1200" dirty="0"/>
              <a:t>les productions plastiques et visuelles</a:t>
            </a:r>
          </a:p>
          <a:p>
            <a:r>
              <a:rPr lang="fr-FR" sz="1200" dirty="0"/>
              <a:t>Univers sonores</a:t>
            </a:r>
          </a:p>
          <a:p>
            <a:r>
              <a:rPr lang="fr-FR" sz="1200" dirty="0"/>
              <a:t>Le spectacle vivant</a:t>
            </a:r>
          </a:p>
          <a:p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D38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840759" y="29624"/>
            <a:ext cx="499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ACQUERIR LES PREMIERS OUTILS MATHEMATIQUES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142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u="sng" dirty="0"/>
              <a:t>Objectifs visés :</a:t>
            </a:r>
          </a:p>
          <a:p>
            <a:r>
              <a:rPr lang="fr-FR" sz="1200" dirty="0"/>
              <a:t>Construire le nombre pour exprimer les quantités</a:t>
            </a:r>
          </a:p>
          <a:p>
            <a:r>
              <a:rPr lang="fr-FR" sz="1200" dirty="0"/>
              <a:t>Stabiliser la connaissance des petits nombres</a:t>
            </a:r>
          </a:p>
          <a:p>
            <a:r>
              <a:rPr lang="fr-FR" sz="1200" dirty="0"/>
              <a:t>Utiliser le nombre pour désigner un rang, une position</a:t>
            </a:r>
          </a:p>
          <a:p>
            <a:r>
              <a:rPr lang="fr-FR" sz="1200" dirty="0"/>
              <a:t>Construire des premiers savoirs et savoir-faire avec rigueur</a:t>
            </a:r>
          </a:p>
          <a:p>
            <a:r>
              <a:rPr lang="fr-FR" sz="1200" dirty="0"/>
              <a:t>Explorer des formes, des grandeurs, des suites organisées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86583" y="0"/>
            <a:ext cx="6230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EXPLORER LE MONDE  : SE REPERER DANS LE TEMPS  ET L’ESPACE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8579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u="sng" dirty="0"/>
              <a:t>Objectifs visés: </a:t>
            </a:r>
          </a:p>
          <a:p>
            <a:r>
              <a:rPr lang="fr-FR" sz="1200" dirty="0"/>
              <a:t>Le temps et l’espace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86583" y="0"/>
            <a:ext cx="6957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AGIR,S’EXPRIMER,COMPRENDRE A TRAVERS LES ACTIVITES ARTISTIQUES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0004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u="sng" dirty="0"/>
              <a:t>Objectifs visés: </a:t>
            </a:r>
          </a:p>
          <a:p>
            <a:r>
              <a:rPr lang="fr-FR" sz="1200" dirty="0"/>
              <a:t>les productions plastiques et visuelles</a:t>
            </a:r>
          </a:p>
          <a:p>
            <a:r>
              <a:rPr lang="fr-FR" sz="1200" dirty="0"/>
              <a:t>Univers sonores</a:t>
            </a:r>
          </a:p>
          <a:p>
            <a:r>
              <a:rPr lang="fr-FR" sz="1200" dirty="0"/>
              <a:t>Le spectacle vivant</a:t>
            </a:r>
          </a:p>
          <a:p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 l="15373" t="6836" r="15446" b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252</Words>
  <Application>Microsoft Office PowerPoint</Application>
  <PresentationFormat>Affichage à l'écran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Gabrielle Espino</dc:creator>
  <cp:lastModifiedBy>Gabrielle Espino</cp:lastModifiedBy>
  <cp:revision>12</cp:revision>
  <dcterms:created xsi:type="dcterms:W3CDTF">2017-01-08T14:02:21Z</dcterms:created>
  <dcterms:modified xsi:type="dcterms:W3CDTF">2024-03-07T13:33:00Z</dcterms:modified>
</cp:coreProperties>
</file>